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6A747F-8010-4F0E-81D7-D7F1F40515C7}" type="datetimeFigureOut">
              <a:rPr lang="el-GR" smtClean="0"/>
              <a:pPr/>
              <a:t>7/5/2019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5C1031-95E9-4D50-8670-87367CBB58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4294967295"/>
          </p:nvPr>
        </p:nvSpPr>
        <p:spPr>
          <a:xfrm>
            <a:off x="285720" y="571500"/>
            <a:ext cx="8715436" cy="557212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sz="2800" dirty="0" smtClean="0">
                <a:latin typeface="Century" pitchFamily="18" charset="0"/>
              </a:rPr>
              <a:t>   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Η </a:t>
            </a:r>
            <a:r>
              <a:rPr lang="el-GR" sz="2800" dirty="0" err="1" smtClean="0">
                <a:solidFill>
                  <a:schemeClr val="tx1"/>
                </a:solidFill>
                <a:latin typeface="Century" pitchFamily="18" charset="0"/>
              </a:rPr>
              <a:t>Διευθυνση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 του 1</a:t>
            </a:r>
            <a:r>
              <a:rPr lang="el-GR" sz="2800" baseline="30000" dirty="0" smtClean="0">
                <a:solidFill>
                  <a:schemeClr val="tx1"/>
                </a:solidFill>
                <a:latin typeface="Century" pitchFamily="18" charset="0"/>
              </a:rPr>
              <a:t>ου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 Λυκείου Καβάλας σε συνεργασία </a:t>
            </a:r>
            <a:r>
              <a:rPr lang="el-GR" sz="2800" smtClean="0">
                <a:solidFill>
                  <a:schemeClr val="tx1"/>
                </a:solidFill>
                <a:latin typeface="Century" pitchFamily="18" charset="0"/>
              </a:rPr>
              <a:t>με τον 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Σύλλογο Γονέων και Κηδεμόνων του σχολείου </a:t>
            </a:r>
            <a:r>
              <a:rPr lang="el-GR" sz="2800" smtClean="0">
                <a:solidFill>
                  <a:schemeClr val="tx1"/>
                </a:solidFill>
                <a:latin typeface="Century" pitchFamily="18" charset="0"/>
              </a:rPr>
              <a:t>διοργανώνουν την 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Τετάρτη 15-05-2019 στις 6:00 </a:t>
            </a:r>
            <a:r>
              <a:rPr lang="el-GR" sz="2800" dirty="0" err="1" smtClean="0">
                <a:solidFill>
                  <a:schemeClr val="tx1"/>
                </a:solidFill>
                <a:latin typeface="Century" pitchFamily="18" charset="0"/>
              </a:rPr>
              <a:t>μ.μ</a:t>
            </a:r>
            <a:r>
              <a:rPr lang="el-GR" sz="2800" dirty="0" smtClean="0">
                <a:solidFill>
                  <a:schemeClr val="tx1"/>
                </a:solidFill>
                <a:latin typeface="Century" pitchFamily="18" charset="0"/>
              </a:rPr>
              <a:t>. μια συζήτηση –ομιλία με </a:t>
            </a:r>
            <a:r>
              <a:rPr lang="el-GR" sz="2800" b="1" dirty="0" smtClean="0">
                <a:solidFill>
                  <a:schemeClr val="tx1"/>
                </a:solidFill>
                <a:latin typeface="Century" pitchFamily="18" charset="0"/>
              </a:rPr>
              <a:t>θέμα:</a:t>
            </a:r>
          </a:p>
          <a:p>
            <a:pPr algn="ctr">
              <a:buNone/>
            </a:pPr>
            <a:endParaRPr lang="el-GR" sz="28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ctr">
              <a:buNone/>
            </a:pPr>
            <a:r>
              <a:rPr lang="el-GR" sz="2800" b="1" dirty="0" smtClean="0">
                <a:solidFill>
                  <a:schemeClr val="tx1"/>
                </a:solidFill>
                <a:latin typeface="Century" pitchFamily="18" charset="0"/>
              </a:rPr>
              <a:t>«Άγχος εξετάσεων:  Οδηγός προς</a:t>
            </a:r>
          </a:p>
          <a:p>
            <a:pPr algn="ctr">
              <a:buNone/>
            </a:pPr>
            <a:r>
              <a:rPr lang="el-GR" sz="2800" b="1" dirty="0" err="1" smtClean="0">
                <a:solidFill>
                  <a:schemeClr val="tx1"/>
                </a:solidFill>
                <a:latin typeface="Century" pitchFamily="18" charset="0"/>
              </a:rPr>
              <a:t>ναυτιλομένους....γονείς</a:t>
            </a:r>
            <a:r>
              <a:rPr lang="el-GR" sz="2800" b="1" dirty="0" smtClean="0">
                <a:solidFill>
                  <a:schemeClr val="tx1"/>
                </a:solidFill>
                <a:latin typeface="Century" pitchFamily="18" charset="0"/>
              </a:rPr>
              <a:t>»</a:t>
            </a:r>
          </a:p>
          <a:p>
            <a:pPr algn="ctr">
              <a:buNone/>
            </a:pPr>
            <a:endParaRPr lang="el-GR" sz="28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ctr">
              <a:buNone/>
            </a:pPr>
            <a:r>
              <a:rPr lang="el-GR" sz="2400" dirty="0" smtClean="0">
                <a:solidFill>
                  <a:schemeClr val="tx1"/>
                </a:solidFill>
                <a:latin typeface="Century" pitchFamily="18" charset="0"/>
              </a:rPr>
              <a:t>Κεντρική ομιλήτρια της συζήτησης θα είναι η Παιδοψυχολόγος: </a:t>
            </a:r>
            <a:r>
              <a:rPr lang="el-GR" sz="2400" dirty="0" err="1" smtClean="0">
                <a:solidFill>
                  <a:schemeClr val="tx1"/>
                </a:solidFill>
                <a:latin typeface="Century" pitchFamily="18" charset="0"/>
              </a:rPr>
              <a:t>κ.</a:t>
            </a:r>
            <a:r>
              <a:rPr lang="el-GR" sz="2400" b="1" dirty="0" err="1" smtClean="0">
                <a:solidFill>
                  <a:schemeClr val="tx1"/>
                </a:solidFill>
                <a:latin typeface="Century" pitchFamily="18" charset="0"/>
              </a:rPr>
              <a:t>Προδρομία</a:t>
            </a:r>
            <a:r>
              <a:rPr lang="el-GR" sz="2400" b="1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el-GR" sz="2400" b="1" dirty="0" err="1" smtClean="0">
                <a:solidFill>
                  <a:schemeClr val="tx1"/>
                </a:solidFill>
                <a:latin typeface="Century" pitchFamily="18" charset="0"/>
              </a:rPr>
              <a:t>Κοθάλη</a:t>
            </a:r>
            <a:r>
              <a:rPr lang="el-GR" sz="2400" b="1" dirty="0" smtClean="0">
                <a:solidFill>
                  <a:schemeClr val="tx1"/>
                </a:solidFill>
                <a:latin typeface="Century" pitchFamily="18" charset="0"/>
              </a:rPr>
              <a:t>  </a:t>
            </a:r>
          </a:p>
          <a:p>
            <a:pPr algn="just">
              <a:buNone/>
            </a:pPr>
            <a:endParaRPr lang="el-GR" sz="2400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just">
              <a:buNone/>
            </a:pPr>
            <a:endParaRPr lang="el-GR" sz="2400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el-GR" sz="2400" dirty="0" smtClean="0">
                <a:solidFill>
                  <a:schemeClr val="tx1"/>
                </a:solidFill>
                <a:latin typeface="Century" pitchFamily="18" charset="0"/>
              </a:rPr>
              <a:t>Η συζήτηση θα πραγματοποιηθεί στην αίθουσα πολλαπλών</a:t>
            </a:r>
          </a:p>
          <a:p>
            <a:pPr algn="just">
              <a:buNone/>
            </a:pPr>
            <a:r>
              <a:rPr lang="el-GR" sz="2400" dirty="0" smtClean="0">
                <a:solidFill>
                  <a:schemeClr val="tx1"/>
                </a:solidFill>
                <a:latin typeface="Century" pitchFamily="18" charset="0"/>
              </a:rPr>
              <a:t>χρήσεων του σχολείου:  </a:t>
            </a:r>
            <a:endParaRPr lang="el-GR" sz="24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37</Words>
  <Application>Microsoft Office PowerPoint</Application>
  <PresentationFormat>Προβολή στην οθόνη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10</cp:revision>
  <dcterms:created xsi:type="dcterms:W3CDTF">2019-05-07T03:33:22Z</dcterms:created>
  <dcterms:modified xsi:type="dcterms:W3CDTF">2019-05-07T05:43:47Z</dcterms:modified>
</cp:coreProperties>
</file>