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E9C2D9-D606-45C9-8E26-BAA8A77AA5DB}"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D38D03E3-02FA-43FF-B0E0-7F9D5B1BA746}">
      <dgm:prSet/>
      <dgm:spPr/>
      <dgm:t>
        <a:bodyPr/>
        <a:lstStyle/>
        <a:p>
          <a:r>
            <a:rPr lang="en-US" b="1"/>
            <a:t>Subjects involved: Science, Math, English, Computers, History, etc</a:t>
          </a:r>
          <a:endParaRPr lang="en-US"/>
        </a:p>
      </dgm:t>
    </dgm:pt>
    <dgm:pt modelId="{7DC01D32-07BD-4360-B665-A76E70DFC3B0}" type="parTrans" cxnId="{83EB0539-A921-4914-BA1F-C334D0346561}">
      <dgm:prSet/>
      <dgm:spPr/>
      <dgm:t>
        <a:bodyPr/>
        <a:lstStyle/>
        <a:p>
          <a:endParaRPr lang="en-US"/>
        </a:p>
      </dgm:t>
    </dgm:pt>
    <dgm:pt modelId="{8D4CA440-3EBF-41C5-A4DA-18D3D7AC12C2}" type="sibTrans" cxnId="{83EB0539-A921-4914-BA1F-C334D0346561}">
      <dgm:prSet/>
      <dgm:spPr/>
      <dgm:t>
        <a:bodyPr/>
        <a:lstStyle/>
        <a:p>
          <a:endParaRPr lang="en-US"/>
        </a:p>
      </dgm:t>
    </dgm:pt>
    <dgm:pt modelId="{6DD6AEFE-E1F1-4AF8-87D2-5B017ABD738C}">
      <dgm:prSet/>
      <dgm:spPr/>
      <dgm:t>
        <a:bodyPr/>
        <a:lstStyle/>
        <a:p>
          <a:r>
            <a:rPr lang="en-US" b="1"/>
            <a:t>Grade Level: A class of senior high school</a:t>
          </a:r>
          <a:endParaRPr lang="en-US"/>
        </a:p>
      </dgm:t>
    </dgm:pt>
    <dgm:pt modelId="{88DA3542-B9B0-4B66-AB91-5BF37D58E145}" type="parTrans" cxnId="{93C0FA3A-E4A0-43AA-A359-A2C39A9487C3}">
      <dgm:prSet/>
      <dgm:spPr/>
      <dgm:t>
        <a:bodyPr/>
        <a:lstStyle/>
        <a:p>
          <a:endParaRPr lang="en-US"/>
        </a:p>
      </dgm:t>
    </dgm:pt>
    <dgm:pt modelId="{AA67628E-4F93-46E9-AF70-8B22511081C4}" type="sibTrans" cxnId="{93C0FA3A-E4A0-43AA-A359-A2C39A9487C3}">
      <dgm:prSet/>
      <dgm:spPr/>
      <dgm:t>
        <a:bodyPr/>
        <a:lstStyle/>
        <a:p>
          <a:endParaRPr lang="en-US"/>
        </a:p>
      </dgm:t>
    </dgm:pt>
    <dgm:pt modelId="{19D89D78-5DC8-488C-A118-486F66A3896F}">
      <dgm:prSet/>
      <dgm:spPr/>
      <dgm:t>
        <a:bodyPr/>
        <a:lstStyle/>
        <a:p>
          <a:r>
            <a:rPr lang="en-US" b="1"/>
            <a:t>Age: 15-16 years old</a:t>
          </a:r>
          <a:endParaRPr lang="en-US"/>
        </a:p>
      </dgm:t>
    </dgm:pt>
    <dgm:pt modelId="{26C1F81B-C519-4543-91D4-93DCFEDA09E2}" type="parTrans" cxnId="{786E58ED-4C5D-410C-B2F8-06B1BC4B87CC}">
      <dgm:prSet/>
      <dgm:spPr/>
      <dgm:t>
        <a:bodyPr/>
        <a:lstStyle/>
        <a:p>
          <a:endParaRPr lang="en-US"/>
        </a:p>
      </dgm:t>
    </dgm:pt>
    <dgm:pt modelId="{76A73CC3-9735-466E-A60A-9275D9B5367B}" type="sibTrans" cxnId="{786E58ED-4C5D-410C-B2F8-06B1BC4B87CC}">
      <dgm:prSet/>
      <dgm:spPr/>
      <dgm:t>
        <a:bodyPr/>
        <a:lstStyle/>
        <a:p>
          <a:endParaRPr lang="en-US"/>
        </a:p>
      </dgm:t>
    </dgm:pt>
    <dgm:pt modelId="{D901880A-DC6B-4E6A-ABDE-AB4801A4924D}">
      <dgm:prSet/>
      <dgm:spPr/>
      <dgm:t>
        <a:bodyPr/>
        <a:lstStyle/>
        <a:p>
          <a:r>
            <a:rPr lang="en-US" b="1"/>
            <a:t>Number of Students:110 </a:t>
          </a:r>
          <a:endParaRPr lang="en-US"/>
        </a:p>
      </dgm:t>
    </dgm:pt>
    <dgm:pt modelId="{1FB0EA3A-D2FB-4AE9-9CDD-466DCCE35B8A}" type="parTrans" cxnId="{48A1D7DA-7264-428A-AE16-5E8DE6926076}">
      <dgm:prSet/>
      <dgm:spPr/>
      <dgm:t>
        <a:bodyPr/>
        <a:lstStyle/>
        <a:p>
          <a:endParaRPr lang="en-US"/>
        </a:p>
      </dgm:t>
    </dgm:pt>
    <dgm:pt modelId="{642F4B35-432D-4BCD-8037-4A2560F4D64B}" type="sibTrans" cxnId="{48A1D7DA-7264-428A-AE16-5E8DE6926076}">
      <dgm:prSet/>
      <dgm:spPr/>
      <dgm:t>
        <a:bodyPr/>
        <a:lstStyle/>
        <a:p>
          <a:endParaRPr lang="en-US"/>
        </a:p>
      </dgm:t>
    </dgm:pt>
    <dgm:pt modelId="{74DDA662-F11E-4AA2-B9D3-43BB38039025}">
      <dgm:prSet/>
      <dgm:spPr/>
      <dgm:t>
        <a:bodyPr/>
        <a:lstStyle/>
        <a:p>
          <a:r>
            <a:rPr lang="en-US" b="1"/>
            <a:t>Duration: 3-4 hours</a:t>
          </a:r>
          <a:endParaRPr lang="en-US"/>
        </a:p>
      </dgm:t>
    </dgm:pt>
    <dgm:pt modelId="{2E3060C3-ADC8-4B10-956F-7D84CA87EEE7}" type="parTrans" cxnId="{27EBBF86-AE4C-4489-9DE8-997687FDC645}">
      <dgm:prSet/>
      <dgm:spPr/>
      <dgm:t>
        <a:bodyPr/>
        <a:lstStyle/>
        <a:p>
          <a:endParaRPr lang="en-US"/>
        </a:p>
      </dgm:t>
    </dgm:pt>
    <dgm:pt modelId="{DA8FC83C-4841-49EB-A706-69D8077113A5}" type="sibTrans" cxnId="{27EBBF86-AE4C-4489-9DE8-997687FDC645}">
      <dgm:prSet/>
      <dgm:spPr/>
      <dgm:t>
        <a:bodyPr/>
        <a:lstStyle/>
        <a:p>
          <a:endParaRPr lang="en-US"/>
        </a:p>
      </dgm:t>
    </dgm:pt>
    <dgm:pt modelId="{E282756F-EC7B-4025-83FA-ACBCE561CFA4}">
      <dgm:prSet/>
      <dgm:spPr/>
      <dgm:t>
        <a:bodyPr/>
        <a:lstStyle/>
        <a:p>
          <a:r>
            <a:rPr lang="en-US" b="1"/>
            <a:t>Previous knowledge: curriculum material of 2 terms</a:t>
          </a:r>
          <a:endParaRPr lang="en-US"/>
        </a:p>
      </dgm:t>
    </dgm:pt>
    <dgm:pt modelId="{B55C90F4-328C-4184-80B0-37894135EE2F}" type="parTrans" cxnId="{3A3F5640-9C14-4ECA-8A15-471D08742303}">
      <dgm:prSet/>
      <dgm:spPr/>
      <dgm:t>
        <a:bodyPr/>
        <a:lstStyle/>
        <a:p>
          <a:endParaRPr lang="en-US"/>
        </a:p>
      </dgm:t>
    </dgm:pt>
    <dgm:pt modelId="{EDDE1F50-737E-4D5A-B522-B6F2516AD6F0}" type="sibTrans" cxnId="{3A3F5640-9C14-4ECA-8A15-471D08742303}">
      <dgm:prSet/>
      <dgm:spPr/>
      <dgm:t>
        <a:bodyPr/>
        <a:lstStyle/>
        <a:p>
          <a:endParaRPr lang="en-US"/>
        </a:p>
      </dgm:t>
    </dgm:pt>
    <dgm:pt modelId="{63A9D18A-EA12-4C4F-AF29-0546C99CA445}" type="pres">
      <dgm:prSet presAssocID="{33E9C2D9-D606-45C9-8E26-BAA8A77AA5DB}" presName="diagram" presStyleCnt="0">
        <dgm:presLayoutVars>
          <dgm:dir/>
          <dgm:resizeHandles val="exact"/>
        </dgm:presLayoutVars>
      </dgm:prSet>
      <dgm:spPr/>
    </dgm:pt>
    <dgm:pt modelId="{89C9B299-5AB6-484E-8442-BC5BF3AF75F7}" type="pres">
      <dgm:prSet presAssocID="{D38D03E3-02FA-43FF-B0E0-7F9D5B1BA746}" presName="node" presStyleLbl="node1" presStyleIdx="0" presStyleCnt="6">
        <dgm:presLayoutVars>
          <dgm:bulletEnabled val="1"/>
        </dgm:presLayoutVars>
      </dgm:prSet>
      <dgm:spPr/>
    </dgm:pt>
    <dgm:pt modelId="{AA32364A-C855-4567-AD92-0FE7B9807565}" type="pres">
      <dgm:prSet presAssocID="{8D4CA440-3EBF-41C5-A4DA-18D3D7AC12C2}" presName="sibTrans" presStyleCnt="0"/>
      <dgm:spPr/>
    </dgm:pt>
    <dgm:pt modelId="{1E10E0C5-E5C4-45C5-9792-E62AAC518EF8}" type="pres">
      <dgm:prSet presAssocID="{6DD6AEFE-E1F1-4AF8-87D2-5B017ABD738C}" presName="node" presStyleLbl="node1" presStyleIdx="1" presStyleCnt="6">
        <dgm:presLayoutVars>
          <dgm:bulletEnabled val="1"/>
        </dgm:presLayoutVars>
      </dgm:prSet>
      <dgm:spPr/>
    </dgm:pt>
    <dgm:pt modelId="{F1784CBF-9ACB-4B80-B6FB-1F672A7A5060}" type="pres">
      <dgm:prSet presAssocID="{AA67628E-4F93-46E9-AF70-8B22511081C4}" presName="sibTrans" presStyleCnt="0"/>
      <dgm:spPr/>
    </dgm:pt>
    <dgm:pt modelId="{6766CB4B-FF78-4FB4-A905-B4AC848E36F5}" type="pres">
      <dgm:prSet presAssocID="{19D89D78-5DC8-488C-A118-486F66A3896F}" presName="node" presStyleLbl="node1" presStyleIdx="2" presStyleCnt="6">
        <dgm:presLayoutVars>
          <dgm:bulletEnabled val="1"/>
        </dgm:presLayoutVars>
      </dgm:prSet>
      <dgm:spPr/>
    </dgm:pt>
    <dgm:pt modelId="{08F5E4D3-73A5-4239-B5C6-8E57999969AD}" type="pres">
      <dgm:prSet presAssocID="{76A73CC3-9735-466E-A60A-9275D9B5367B}" presName="sibTrans" presStyleCnt="0"/>
      <dgm:spPr/>
    </dgm:pt>
    <dgm:pt modelId="{85D16442-854B-45F7-B46E-9BFE7D6976F2}" type="pres">
      <dgm:prSet presAssocID="{D901880A-DC6B-4E6A-ABDE-AB4801A4924D}" presName="node" presStyleLbl="node1" presStyleIdx="3" presStyleCnt="6">
        <dgm:presLayoutVars>
          <dgm:bulletEnabled val="1"/>
        </dgm:presLayoutVars>
      </dgm:prSet>
      <dgm:spPr/>
    </dgm:pt>
    <dgm:pt modelId="{23E16719-B12D-4816-862A-DA6D84E732FF}" type="pres">
      <dgm:prSet presAssocID="{642F4B35-432D-4BCD-8037-4A2560F4D64B}" presName="sibTrans" presStyleCnt="0"/>
      <dgm:spPr/>
    </dgm:pt>
    <dgm:pt modelId="{065B62CA-8453-42A3-9996-5EE16F39026E}" type="pres">
      <dgm:prSet presAssocID="{74DDA662-F11E-4AA2-B9D3-43BB38039025}" presName="node" presStyleLbl="node1" presStyleIdx="4" presStyleCnt="6">
        <dgm:presLayoutVars>
          <dgm:bulletEnabled val="1"/>
        </dgm:presLayoutVars>
      </dgm:prSet>
      <dgm:spPr/>
    </dgm:pt>
    <dgm:pt modelId="{0A066D88-C652-414E-9785-D086161A3D43}" type="pres">
      <dgm:prSet presAssocID="{DA8FC83C-4841-49EB-A706-69D8077113A5}" presName="sibTrans" presStyleCnt="0"/>
      <dgm:spPr/>
    </dgm:pt>
    <dgm:pt modelId="{D58BDD26-9697-4DE6-B762-7DCBA5766C54}" type="pres">
      <dgm:prSet presAssocID="{E282756F-EC7B-4025-83FA-ACBCE561CFA4}" presName="node" presStyleLbl="node1" presStyleIdx="5" presStyleCnt="6">
        <dgm:presLayoutVars>
          <dgm:bulletEnabled val="1"/>
        </dgm:presLayoutVars>
      </dgm:prSet>
      <dgm:spPr/>
    </dgm:pt>
  </dgm:ptLst>
  <dgm:cxnLst>
    <dgm:cxn modelId="{BDCCB623-E6AF-42D6-9133-0EB89F20ABC8}" type="presOf" srcId="{6DD6AEFE-E1F1-4AF8-87D2-5B017ABD738C}" destId="{1E10E0C5-E5C4-45C5-9792-E62AAC518EF8}" srcOrd="0" destOrd="0" presId="urn:microsoft.com/office/officeart/2005/8/layout/default"/>
    <dgm:cxn modelId="{B621D22A-D3E4-4C8E-8C94-7C999859722A}" type="presOf" srcId="{33E9C2D9-D606-45C9-8E26-BAA8A77AA5DB}" destId="{63A9D18A-EA12-4C4F-AF29-0546C99CA445}" srcOrd="0" destOrd="0" presId="urn:microsoft.com/office/officeart/2005/8/layout/default"/>
    <dgm:cxn modelId="{4A3D1133-EC49-4356-AEF0-30701774430A}" type="presOf" srcId="{19D89D78-5DC8-488C-A118-486F66A3896F}" destId="{6766CB4B-FF78-4FB4-A905-B4AC848E36F5}" srcOrd="0" destOrd="0" presId="urn:microsoft.com/office/officeart/2005/8/layout/default"/>
    <dgm:cxn modelId="{83EB0539-A921-4914-BA1F-C334D0346561}" srcId="{33E9C2D9-D606-45C9-8E26-BAA8A77AA5DB}" destId="{D38D03E3-02FA-43FF-B0E0-7F9D5B1BA746}" srcOrd="0" destOrd="0" parTransId="{7DC01D32-07BD-4360-B665-A76E70DFC3B0}" sibTransId="{8D4CA440-3EBF-41C5-A4DA-18D3D7AC12C2}"/>
    <dgm:cxn modelId="{93C0FA3A-E4A0-43AA-A359-A2C39A9487C3}" srcId="{33E9C2D9-D606-45C9-8E26-BAA8A77AA5DB}" destId="{6DD6AEFE-E1F1-4AF8-87D2-5B017ABD738C}" srcOrd="1" destOrd="0" parTransId="{88DA3542-B9B0-4B66-AB91-5BF37D58E145}" sibTransId="{AA67628E-4F93-46E9-AF70-8B22511081C4}"/>
    <dgm:cxn modelId="{3A3F5640-9C14-4ECA-8A15-471D08742303}" srcId="{33E9C2D9-D606-45C9-8E26-BAA8A77AA5DB}" destId="{E282756F-EC7B-4025-83FA-ACBCE561CFA4}" srcOrd="5" destOrd="0" parTransId="{B55C90F4-328C-4184-80B0-37894135EE2F}" sibTransId="{EDDE1F50-737E-4D5A-B522-B6F2516AD6F0}"/>
    <dgm:cxn modelId="{6DD9D462-9517-4370-8C5F-6061300E10D6}" type="presOf" srcId="{E282756F-EC7B-4025-83FA-ACBCE561CFA4}" destId="{D58BDD26-9697-4DE6-B762-7DCBA5766C54}" srcOrd="0" destOrd="0" presId="urn:microsoft.com/office/officeart/2005/8/layout/default"/>
    <dgm:cxn modelId="{27EBBF86-AE4C-4489-9DE8-997687FDC645}" srcId="{33E9C2D9-D606-45C9-8E26-BAA8A77AA5DB}" destId="{74DDA662-F11E-4AA2-B9D3-43BB38039025}" srcOrd="4" destOrd="0" parTransId="{2E3060C3-ADC8-4B10-956F-7D84CA87EEE7}" sibTransId="{DA8FC83C-4841-49EB-A706-69D8077113A5}"/>
    <dgm:cxn modelId="{602C4590-0240-4678-80F2-EF174D94E0B0}" type="presOf" srcId="{74DDA662-F11E-4AA2-B9D3-43BB38039025}" destId="{065B62CA-8453-42A3-9996-5EE16F39026E}" srcOrd="0" destOrd="0" presId="urn:microsoft.com/office/officeart/2005/8/layout/default"/>
    <dgm:cxn modelId="{114197A6-6818-4222-A736-6ED111F54E78}" type="presOf" srcId="{D38D03E3-02FA-43FF-B0E0-7F9D5B1BA746}" destId="{89C9B299-5AB6-484E-8442-BC5BF3AF75F7}" srcOrd="0" destOrd="0" presId="urn:microsoft.com/office/officeart/2005/8/layout/default"/>
    <dgm:cxn modelId="{48A1D7DA-7264-428A-AE16-5E8DE6926076}" srcId="{33E9C2D9-D606-45C9-8E26-BAA8A77AA5DB}" destId="{D901880A-DC6B-4E6A-ABDE-AB4801A4924D}" srcOrd="3" destOrd="0" parTransId="{1FB0EA3A-D2FB-4AE9-9CDD-466DCCE35B8A}" sibTransId="{642F4B35-432D-4BCD-8037-4A2560F4D64B}"/>
    <dgm:cxn modelId="{786E58ED-4C5D-410C-B2F8-06B1BC4B87CC}" srcId="{33E9C2D9-D606-45C9-8E26-BAA8A77AA5DB}" destId="{19D89D78-5DC8-488C-A118-486F66A3896F}" srcOrd="2" destOrd="0" parTransId="{26C1F81B-C519-4543-91D4-93DCFEDA09E2}" sibTransId="{76A73CC3-9735-466E-A60A-9275D9B5367B}"/>
    <dgm:cxn modelId="{A3909EF2-8D43-4CB7-88AC-9F2D79936807}" type="presOf" srcId="{D901880A-DC6B-4E6A-ABDE-AB4801A4924D}" destId="{85D16442-854B-45F7-B46E-9BFE7D6976F2}" srcOrd="0" destOrd="0" presId="urn:microsoft.com/office/officeart/2005/8/layout/default"/>
    <dgm:cxn modelId="{971578B4-5F62-412B-99E0-03C86031B6D7}" type="presParOf" srcId="{63A9D18A-EA12-4C4F-AF29-0546C99CA445}" destId="{89C9B299-5AB6-484E-8442-BC5BF3AF75F7}" srcOrd="0" destOrd="0" presId="urn:microsoft.com/office/officeart/2005/8/layout/default"/>
    <dgm:cxn modelId="{5E8CF8DE-3A36-4D29-9141-02AA1EC46F09}" type="presParOf" srcId="{63A9D18A-EA12-4C4F-AF29-0546C99CA445}" destId="{AA32364A-C855-4567-AD92-0FE7B9807565}" srcOrd="1" destOrd="0" presId="urn:microsoft.com/office/officeart/2005/8/layout/default"/>
    <dgm:cxn modelId="{BE606B2D-A509-4AE9-8504-CBD1D04B51DD}" type="presParOf" srcId="{63A9D18A-EA12-4C4F-AF29-0546C99CA445}" destId="{1E10E0C5-E5C4-45C5-9792-E62AAC518EF8}" srcOrd="2" destOrd="0" presId="urn:microsoft.com/office/officeart/2005/8/layout/default"/>
    <dgm:cxn modelId="{1C5F90FF-B97B-4FA7-85B5-06F30F91C1F5}" type="presParOf" srcId="{63A9D18A-EA12-4C4F-AF29-0546C99CA445}" destId="{F1784CBF-9ACB-4B80-B6FB-1F672A7A5060}" srcOrd="3" destOrd="0" presId="urn:microsoft.com/office/officeart/2005/8/layout/default"/>
    <dgm:cxn modelId="{294CCB7E-EB6A-4C79-8717-3A830EEE9F84}" type="presParOf" srcId="{63A9D18A-EA12-4C4F-AF29-0546C99CA445}" destId="{6766CB4B-FF78-4FB4-A905-B4AC848E36F5}" srcOrd="4" destOrd="0" presId="urn:microsoft.com/office/officeart/2005/8/layout/default"/>
    <dgm:cxn modelId="{DA49D65C-35A9-41A6-A35D-C7BEE348F56A}" type="presParOf" srcId="{63A9D18A-EA12-4C4F-AF29-0546C99CA445}" destId="{08F5E4D3-73A5-4239-B5C6-8E57999969AD}" srcOrd="5" destOrd="0" presId="urn:microsoft.com/office/officeart/2005/8/layout/default"/>
    <dgm:cxn modelId="{A348E42C-5892-4BF4-9383-0429CF50792E}" type="presParOf" srcId="{63A9D18A-EA12-4C4F-AF29-0546C99CA445}" destId="{85D16442-854B-45F7-B46E-9BFE7D6976F2}" srcOrd="6" destOrd="0" presId="urn:microsoft.com/office/officeart/2005/8/layout/default"/>
    <dgm:cxn modelId="{E8817749-D64E-4E7C-9841-B48915CA0246}" type="presParOf" srcId="{63A9D18A-EA12-4C4F-AF29-0546C99CA445}" destId="{23E16719-B12D-4816-862A-DA6D84E732FF}" srcOrd="7" destOrd="0" presId="urn:microsoft.com/office/officeart/2005/8/layout/default"/>
    <dgm:cxn modelId="{64FFDFE6-7649-4036-8B6D-938E44AA58DE}" type="presParOf" srcId="{63A9D18A-EA12-4C4F-AF29-0546C99CA445}" destId="{065B62CA-8453-42A3-9996-5EE16F39026E}" srcOrd="8" destOrd="0" presId="urn:microsoft.com/office/officeart/2005/8/layout/default"/>
    <dgm:cxn modelId="{29127CB2-1A62-4154-9614-279DA5A82490}" type="presParOf" srcId="{63A9D18A-EA12-4C4F-AF29-0546C99CA445}" destId="{0A066D88-C652-414E-9785-D086161A3D43}" srcOrd="9" destOrd="0" presId="urn:microsoft.com/office/officeart/2005/8/layout/default"/>
    <dgm:cxn modelId="{F56771A4-C302-4BFB-9637-0A08D95F2131}" type="presParOf" srcId="{63A9D18A-EA12-4C4F-AF29-0546C99CA445}" destId="{D58BDD26-9697-4DE6-B762-7DCBA5766C5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4758C7-B490-44E6-A818-F67536500A2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67748B4-3DA2-48C3-A56A-6C4AFF2D149B}">
      <dgm:prSet/>
      <dgm:spPr/>
      <dgm:t>
        <a:bodyPr/>
        <a:lstStyle/>
        <a:p>
          <a:r>
            <a:rPr lang="en-US"/>
            <a:t>Assessed Art Standards: Students can recognize the different Art technics and be able to apply them. (Pointilism, Collage, Mosaic, etc)</a:t>
          </a:r>
        </a:p>
      </dgm:t>
    </dgm:pt>
    <dgm:pt modelId="{09685537-A798-4D44-AB8D-06F5DC4220CC}" type="parTrans" cxnId="{50A1D52D-C645-4DEC-B0E2-2F1D623E3A73}">
      <dgm:prSet/>
      <dgm:spPr/>
      <dgm:t>
        <a:bodyPr/>
        <a:lstStyle/>
        <a:p>
          <a:endParaRPr lang="en-US"/>
        </a:p>
      </dgm:t>
    </dgm:pt>
    <dgm:pt modelId="{1B807440-6438-447B-ACFE-7BBBA0C50069}" type="sibTrans" cxnId="{50A1D52D-C645-4DEC-B0E2-2F1D623E3A73}">
      <dgm:prSet/>
      <dgm:spPr/>
      <dgm:t>
        <a:bodyPr/>
        <a:lstStyle/>
        <a:p>
          <a:endParaRPr lang="en-US"/>
        </a:p>
      </dgm:t>
    </dgm:pt>
    <dgm:pt modelId="{D0331BA1-276B-4264-A72F-9B1EF944B1E1}">
      <dgm:prSet/>
      <dgm:spPr/>
      <dgm:t>
        <a:bodyPr/>
        <a:lstStyle/>
        <a:p>
          <a:r>
            <a:rPr lang="en-US"/>
            <a:t>Assessed Content Standards: Students retrieve previous knowledge and apply learn skills.</a:t>
          </a:r>
        </a:p>
      </dgm:t>
    </dgm:pt>
    <dgm:pt modelId="{48C26744-B904-4485-BF45-65F397CEB539}" type="parTrans" cxnId="{5A8C76E7-CE0B-49D9-BEF6-D661868FA77B}">
      <dgm:prSet/>
      <dgm:spPr/>
      <dgm:t>
        <a:bodyPr/>
        <a:lstStyle/>
        <a:p>
          <a:endParaRPr lang="en-US"/>
        </a:p>
      </dgm:t>
    </dgm:pt>
    <dgm:pt modelId="{235987FF-F574-4821-987E-84EB7D55E757}" type="sibTrans" cxnId="{5A8C76E7-CE0B-49D9-BEF6-D661868FA77B}">
      <dgm:prSet/>
      <dgm:spPr/>
      <dgm:t>
        <a:bodyPr/>
        <a:lstStyle/>
        <a:p>
          <a:endParaRPr lang="en-US"/>
        </a:p>
      </dgm:t>
    </dgm:pt>
    <dgm:pt modelId="{B914BAE2-0504-4742-B574-5CD088E8C09B}" type="pres">
      <dgm:prSet presAssocID="{1B4758C7-B490-44E6-A818-F67536500A2B}" presName="linear" presStyleCnt="0">
        <dgm:presLayoutVars>
          <dgm:animLvl val="lvl"/>
          <dgm:resizeHandles val="exact"/>
        </dgm:presLayoutVars>
      </dgm:prSet>
      <dgm:spPr/>
    </dgm:pt>
    <dgm:pt modelId="{4EBF4EAB-021F-450B-9B4F-9F71DF39348D}" type="pres">
      <dgm:prSet presAssocID="{767748B4-3DA2-48C3-A56A-6C4AFF2D149B}" presName="parentText" presStyleLbl="node1" presStyleIdx="0" presStyleCnt="2">
        <dgm:presLayoutVars>
          <dgm:chMax val="0"/>
          <dgm:bulletEnabled val="1"/>
        </dgm:presLayoutVars>
      </dgm:prSet>
      <dgm:spPr/>
    </dgm:pt>
    <dgm:pt modelId="{C6C87CFB-8318-4E31-BF5A-C751AEA7531F}" type="pres">
      <dgm:prSet presAssocID="{1B807440-6438-447B-ACFE-7BBBA0C50069}" presName="spacer" presStyleCnt="0"/>
      <dgm:spPr/>
    </dgm:pt>
    <dgm:pt modelId="{36BBB7E2-FF2F-435A-9108-3B822E9FFB70}" type="pres">
      <dgm:prSet presAssocID="{D0331BA1-276B-4264-A72F-9B1EF944B1E1}" presName="parentText" presStyleLbl="node1" presStyleIdx="1" presStyleCnt="2">
        <dgm:presLayoutVars>
          <dgm:chMax val="0"/>
          <dgm:bulletEnabled val="1"/>
        </dgm:presLayoutVars>
      </dgm:prSet>
      <dgm:spPr/>
    </dgm:pt>
  </dgm:ptLst>
  <dgm:cxnLst>
    <dgm:cxn modelId="{50A1D52D-C645-4DEC-B0E2-2F1D623E3A73}" srcId="{1B4758C7-B490-44E6-A818-F67536500A2B}" destId="{767748B4-3DA2-48C3-A56A-6C4AFF2D149B}" srcOrd="0" destOrd="0" parTransId="{09685537-A798-4D44-AB8D-06F5DC4220CC}" sibTransId="{1B807440-6438-447B-ACFE-7BBBA0C50069}"/>
    <dgm:cxn modelId="{5AAE52A2-6032-4E94-87FC-00DA4F79BCAB}" type="presOf" srcId="{D0331BA1-276B-4264-A72F-9B1EF944B1E1}" destId="{36BBB7E2-FF2F-435A-9108-3B822E9FFB70}" srcOrd="0" destOrd="0" presId="urn:microsoft.com/office/officeart/2005/8/layout/vList2"/>
    <dgm:cxn modelId="{5A8C76E7-CE0B-49D9-BEF6-D661868FA77B}" srcId="{1B4758C7-B490-44E6-A818-F67536500A2B}" destId="{D0331BA1-276B-4264-A72F-9B1EF944B1E1}" srcOrd="1" destOrd="0" parTransId="{48C26744-B904-4485-BF45-65F397CEB539}" sibTransId="{235987FF-F574-4821-987E-84EB7D55E757}"/>
    <dgm:cxn modelId="{6276CEF6-E2AD-4665-9B43-A167F2251AD6}" type="presOf" srcId="{1B4758C7-B490-44E6-A818-F67536500A2B}" destId="{B914BAE2-0504-4742-B574-5CD088E8C09B}" srcOrd="0" destOrd="0" presId="urn:microsoft.com/office/officeart/2005/8/layout/vList2"/>
    <dgm:cxn modelId="{F57AD2FB-D405-427E-AA78-FF7AF1FB7608}" type="presOf" srcId="{767748B4-3DA2-48C3-A56A-6C4AFF2D149B}" destId="{4EBF4EAB-021F-450B-9B4F-9F71DF39348D}" srcOrd="0" destOrd="0" presId="urn:microsoft.com/office/officeart/2005/8/layout/vList2"/>
    <dgm:cxn modelId="{9A6766EC-6C03-4422-80FC-46BCB476E97A}" type="presParOf" srcId="{B914BAE2-0504-4742-B574-5CD088E8C09B}" destId="{4EBF4EAB-021F-450B-9B4F-9F71DF39348D}" srcOrd="0" destOrd="0" presId="urn:microsoft.com/office/officeart/2005/8/layout/vList2"/>
    <dgm:cxn modelId="{00524D4D-7513-483C-8A05-96FA6C8FCD42}" type="presParOf" srcId="{B914BAE2-0504-4742-B574-5CD088E8C09B}" destId="{C6C87CFB-8318-4E31-BF5A-C751AEA7531F}" srcOrd="1" destOrd="0" presId="urn:microsoft.com/office/officeart/2005/8/layout/vList2"/>
    <dgm:cxn modelId="{2CE16C61-37B2-433F-8D3B-1E53460B46B4}" type="presParOf" srcId="{B914BAE2-0504-4742-B574-5CD088E8C09B}" destId="{36BBB7E2-FF2F-435A-9108-3B822E9FFB7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1A9806-509E-4D9F-8F65-F8836E3E7A1D}" type="doc">
      <dgm:prSet loTypeId="urn:microsoft.com/office/officeart/2005/8/layout/hierarchy3" loCatId="hierarchy" qsTypeId="urn:microsoft.com/office/officeart/2005/8/quickstyle/simple1" qsCatId="simple" csTypeId="urn:microsoft.com/office/officeart/2005/8/colors/colorful1" csCatId="colorful"/>
      <dgm:spPr/>
      <dgm:t>
        <a:bodyPr/>
        <a:lstStyle/>
        <a:p>
          <a:endParaRPr lang="en-US"/>
        </a:p>
      </dgm:t>
    </dgm:pt>
    <dgm:pt modelId="{6C80ACAE-9DF9-4719-BEA1-9F412BB6925B}">
      <dgm:prSet/>
      <dgm:spPr/>
      <dgm:t>
        <a:bodyPr/>
        <a:lstStyle/>
        <a:p>
          <a:r>
            <a:rPr lang="en-US"/>
            <a:t>Embrace different learning styles and motivate more students to revise through a more student friendly approach for the final exams.</a:t>
          </a:r>
        </a:p>
      </dgm:t>
    </dgm:pt>
    <dgm:pt modelId="{ED443F65-FBE1-4EBB-8E59-989CBEA878AA}" type="parTrans" cxnId="{13BCB39B-25B3-42B8-AB7D-A6C17615187F}">
      <dgm:prSet/>
      <dgm:spPr/>
      <dgm:t>
        <a:bodyPr/>
        <a:lstStyle/>
        <a:p>
          <a:endParaRPr lang="en-US"/>
        </a:p>
      </dgm:t>
    </dgm:pt>
    <dgm:pt modelId="{4924101E-1BB9-4966-A060-DBF7B0B5AF87}" type="sibTrans" cxnId="{13BCB39B-25B3-42B8-AB7D-A6C17615187F}">
      <dgm:prSet/>
      <dgm:spPr/>
      <dgm:t>
        <a:bodyPr/>
        <a:lstStyle/>
        <a:p>
          <a:endParaRPr lang="en-US"/>
        </a:p>
      </dgm:t>
    </dgm:pt>
    <dgm:pt modelId="{FEA48FBB-9FC0-4AD7-9BDE-4A8CD9EA93E8}">
      <dgm:prSet/>
      <dgm:spPr/>
      <dgm:t>
        <a:bodyPr/>
        <a:lstStyle/>
        <a:p>
          <a:r>
            <a:rPr lang="en-US"/>
            <a:t>Essential question: How can we make students feel less stressed while revising for the exams.</a:t>
          </a:r>
        </a:p>
      </dgm:t>
    </dgm:pt>
    <dgm:pt modelId="{DC9A2F6B-5748-4ACE-AF48-2E036B8E2D90}" type="parTrans" cxnId="{20767C6E-8238-4666-A39C-27AAAFFA5EFB}">
      <dgm:prSet/>
      <dgm:spPr/>
      <dgm:t>
        <a:bodyPr/>
        <a:lstStyle/>
        <a:p>
          <a:endParaRPr lang="en-US"/>
        </a:p>
      </dgm:t>
    </dgm:pt>
    <dgm:pt modelId="{0EBBEC72-2F3A-409D-86D5-CF4840EE68EE}" type="sibTrans" cxnId="{20767C6E-8238-4666-A39C-27AAAFFA5EFB}">
      <dgm:prSet/>
      <dgm:spPr/>
      <dgm:t>
        <a:bodyPr/>
        <a:lstStyle/>
        <a:p>
          <a:endParaRPr lang="en-US"/>
        </a:p>
      </dgm:t>
    </dgm:pt>
    <dgm:pt modelId="{99EAC2C0-CBBA-4898-8B66-C3CE9106FE58}" type="pres">
      <dgm:prSet presAssocID="{4C1A9806-509E-4D9F-8F65-F8836E3E7A1D}" presName="diagram" presStyleCnt="0">
        <dgm:presLayoutVars>
          <dgm:chPref val="1"/>
          <dgm:dir/>
          <dgm:animOne val="branch"/>
          <dgm:animLvl val="lvl"/>
          <dgm:resizeHandles/>
        </dgm:presLayoutVars>
      </dgm:prSet>
      <dgm:spPr/>
    </dgm:pt>
    <dgm:pt modelId="{727B0E66-87F9-459D-B45D-28C8776F5895}" type="pres">
      <dgm:prSet presAssocID="{6C80ACAE-9DF9-4719-BEA1-9F412BB6925B}" presName="root" presStyleCnt="0"/>
      <dgm:spPr/>
    </dgm:pt>
    <dgm:pt modelId="{BCCE23BB-319B-419D-8CFA-BED9E752E894}" type="pres">
      <dgm:prSet presAssocID="{6C80ACAE-9DF9-4719-BEA1-9F412BB6925B}" presName="rootComposite" presStyleCnt="0"/>
      <dgm:spPr/>
    </dgm:pt>
    <dgm:pt modelId="{6EA85B4D-A7CE-4995-9BD4-2F7DF42AE22A}" type="pres">
      <dgm:prSet presAssocID="{6C80ACAE-9DF9-4719-BEA1-9F412BB6925B}" presName="rootText" presStyleLbl="node1" presStyleIdx="0" presStyleCnt="2"/>
      <dgm:spPr/>
    </dgm:pt>
    <dgm:pt modelId="{7A84D0B4-3B13-40C6-A0A3-BD57875C28DF}" type="pres">
      <dgm:prSet presAssocID="{6C80ACAE-9DF9-4719-BEA1-9F412BB6925B}" presName="rootConnector" presStyleLbl="node1" presStyleIdx="0" presStyleCnt="2"/>
      <dgm:spPr/>
    </dgm:pt>
    <dgm:pt modelId="{666F05C2-BD54-4E6B-9AEB-7BF8A06B1A9B}" type="pres">
      <dgm:prSet presAssocID="{6C80ACAE-9DF9-4719-BEA1-9F412BB6925B}" presName="childShape" presStyleCnt="0"/>
      <dgm:spPr/>
    </dgm:pt>
    <dgm:pt modelId="{BA0558C9-3E76-4328-A7FA-8747FA461310}" type="pres">
      <dgm:prSet presAssocID="{FEA48FBB-9FC0-4AD7-9BDE-4A8CD9EA93E8}" presName="root" presStyleCnt="0"/>
      <dgm:spPr/>
    </dgm:pt>
    <dgm:pt modelId="{061F1276-2AD6-4F24-964A-D3C0FF9685E2}" type="pres">
      <dgm:prSet presAssocID="{FEA48FBB-9FC0-4AD7-9BDE-4A8CD9EA93E8}" presName="rootComposite" presStyleCnt="0"/>
      <dgm:spPr/>
    </dgm:pt>
    <dgm:pt modelId="{0CBFEEDA-9FE3-4F2B-B68C-B3B4C995560F}" type="pres">
      <dgm:prSet presAssocID="{FEA48FBB-9FC0-4AD7-9BDE-4A8CD9EA93E8}" presName="rootText" presStyleLbl="node1" presStyleIdx="1" presStyleCnt="2"/>
      <dgm:spPr/>
    </dgm:pt>
    <dgm:pt modelId="{23A70310-1122-4488-AD67-B8F8817990B4}" type="pres">
      <dgm:prSet presAssocID="{FEA48FBB-9FC0-4AD7-9BDE-4A8CD9EA93E8}" presName="rootConnector" presStyleLbl="node1" presStyleIdx="1" presStyleCnt="2"/>
      <dgm:spPr/>
    </dgm:pt>
    <dgm:pt modelId="{D1FD1630-AC62-4444-AC64-A24F8387F818}" type="pres">
      <dgm:prSet presAssocID="{FEA48FBB-9FC0-4AD7-9BDE-4A8CD9EA93E8}" presName="childShape" presStyleCnt="0"/>
      <dgm:spPr/>
    </dgm:pt>
  </dgm:ptLst>
  <dgm:cxnLst>
    <dgm:cxn modelId="{E0BA7B32-AAFF-4218-B095-B668F390D6E8}" type="presOf" srcId="{6C80ACAE-9DF9-4719-BEA1-9F412BB6925B}" destId="{7A84D0B4-3B13-40C6-A0A3-BD57875C28DF}" srcOrd="1" destOrd="0" presId="urn:microsoft.com/office/officeart/2005/8/layout/hierarchy3"/>
    <dgm:cxn modelId="{7AB1D53B-0EE9-4D3F-9450-4C196A223C96}" type="presOf" srcId="{4C1A9806-509E-4D9F-8F65-F8836E3E7A1D}" destId="{99EAC2C0-CBBA-4898-8B66-C3CE9106FE58}" srcOrd="0" destOrd="0" presId="urn:microsoft.com/office/officeart/2005/8/layout/hierarchy3"/>
    <dgm:cxn modelId="{20767C6E-8238-4666-A39C-27AAAFFA5EFB}" srcId="{4C1A9806-509E-4D9F-8F65-F8836E3E7A1D}" destId="{FEA48FBB-9FC0-4AD7-9BDE-4A8CD9EA93E8}" srcOrd="1" destOrd="0" parTransId="{DC9A2F6B-5748-4ACE-AF48-2E036B8E2D90}" sibTransId="{0EBBEC72-2F3A-409D-86D5-CF4840EE68EE}"/>
    <dgm:cxn modelId="{BDE2D474-33C7-4DD4-AACE-17FCBA598DF5}" type="presOf" srcId="{6C80ACAE-9DF9-4719-BEA1-9F412BB6925B}" destId="{6EA85B4D-A7CE-4995-9BD4-2F7DF42AE22A}" srcOrd="0" destOrd="0" presId="urn:microsoft.com/office/officeart/2005/8/layout/hierarchy3"/>
    <dgm:cxn modelId="{9728937B-C904-4993-A403-9BF75C5B6243}" type="presOf" srcId="{FEA48FBB-9FC0-4AD7-9BDE-4A8CD9EA93E8}" destId="{0CBFEEDA-9FE3-4F2B-B68C-B3B4C995560F}" srcOrd="0" destOrd="0" presId="urn:microsoft.com/office/officeart/2005/8/layout/hierarchy3"/>
    <dgm:cxn modelId="{13BCB39B-25B3-42B8-AB7D-A6C17615187F}" srcId="{4C1A9806-509E-4D9F-8F65-F8836E3E7A1D}" destId="{6C80ACAE-9DF9-4719-BEA1-9F412BB6925B}" srcOrd="0" destOrd="0" parTransId="{ED443F65-FBE1-4EBB-8E59-989CBEA878AA}" sibTransId="{4924101E-1BB9-4966-A060-DBF7B0B5AF87}"/>
    <dgm:cxn modelId="{956E72E7-8238-4281-8C77-0539DE0F70E0}" type="presOf" srcId="{FEA48FBB-9FC0-4AD7-9BDE-4A8CD9EA93E8}" destId="{23A70310-1122-4488-AD67-B8F8817990B4}" srcOrd="1" destOrd="0" presId="urn:microsoft.com/office/officeart/2005/8/layout/hierarchy3"/>
    <dgm:cxn modelId="{5345239D-16B1-4B20-92FA-DCE2DB2EB2FF}" type="presParOf" srcId="{99EAC2C0-CBBA-4898-8B66-C3CE9106FE58}" destId="{727B0E66-87F9-459D-B45D-28C8776F5895}" srcOrd="0" destOrd="0" presId="urn:microsoft.com/office/officeart/2005/8/layout/hierarchy3"/>
    <dgm:cxn modelId="{DEE7249A-4B09-446D-8493-CCD2EF68548B}" type="presParOf" srcId="{727B0E66-87F9-459D-B45D-28C8776F5895}" destId="{BCCE23BB-319B-419D-8CFA-BED9E752E894}" srcOrd="0" destOrd="0" presId="urn:microsoft.com/office/officeart/2005/8/layout/hierarchy3"/>
    <dgm:cxn modelId="{F11871F7-C37F-48C6-8911-F01354FA3F47}" type="presParOf" srcId="{BCCE23BB-319B-419D-8CFA-BED9E752E894}" destId="{6EA85B4D-A7CE-4995-9BD4-2F7DF42AE22A}" srcOrd="0" destOrd="0" presId="urn:microsoft.com/office/officeart/2005/8/layout/hierarchy3"/>
    <dgm:cxn modelId="{63A86EE7-3388-4692-8A0E-A53A6D32AB35}" type="presParOf" srcId="{BCCE23BB-319B-419D-8CFA-BED9E752E894}" destId="{7A84D0B4-3B13-40C6-A0A3-BD57875C28DF}" srcOrd="1" destOrd="0" presId="urn:microsoft.com/office/officeart/2005/8/layout/hierarchy3"/>
    <dgm:cxn modelId="{BE4E1EA7-F27A-4DBE-A1DD-17B63852B72F}" type="presParOf" srcId="{727B0E66-87F9-459D-B45D-28C8776F5895}" destId="{666F05C2-BD54-4E6B-9AEB-7BF8A06B1A9B}" srcOrd="1" destOrd="0" presId="urn:microsoft.com/office/officeart/2005/8/layout/hierarchy3"/>
    <dgm:cxn modelId="{F97C1217-8D65-4071-9E2B-7EBD00162B2A}" type="presParOf" srcId="{99EAC2C0-CBBA-4898-8B66-C3CE9106FE58}" destId="{BA0558C9-3E76-4328-A7FA-8747FA461310}" srcOrd="1" destOrd="0" presId="urn:microsoft.com/office/officeart/2005/8/layout/hierarchy3"/>
    <dgm:cxn modelId="{57D133F7-A65F-4EB0-B240-6E93650AA093}" type="presParOf" srcId="{BA0558C9-3E76-4328-A7FA-8747FA461310}" destId="{061F1276-2AD6-4F24-964A-D3C0FF9685E2}" srcOrd="0" destOrd="0" presId="urn:microsoft.com/office/officeart/2005/8/layout/hierarchy3"/>
    <dgm:cxn modelId="{46489C55-1A0F-431A-9E30-5F389A7E9F38}" type="presParOf" srcId="{061F1276-2AD6-4F24-964A-D3C0FF9685E2}" destId="{0CBFEEDA-9FE3-4F2B-B68C-B3B4C995560F}" srcOrd="0" destOrd="0" presId="urn:microsoft.com/office/officeart/2005/8/layout/hierarchy3"/>
    <dgm:cxn modelId="{9A02FE1D-5734-438D-BD44-3447DB8E4FFB}" type="presParOf" srcId="{061F1276-2AD6-4F24-964A-D3C0FF9685E2}" destId="{23A70310-1122-4488-AD67-B8F8817990B4}" srcOrd="1" destOrd="0" presId="urn:microsoft.com/office/officeart/2005/8/layout/hierarchy3"/>
    <dgm:cxn modelId="{BE5F70E2-7CE4-4B54-A985-4C0F5C75DE5F}" type="presParOf" srcId="{BA0558C9-3E76-4328-A7FA-8747FA461310}" destId="{D1FD1630-AC62-4444-AC64-A24F8387F81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0090C4-A8A5-47B7-A010-D41F40A6D7D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93817F3-656D-4890-B516-B0850276E393}">
      <dgm:prSet/>
      <dgm:spPr/>
      <dgm:t>
        <a:bodyPr/>
        <a:lstStyle/>
        <a:p>
          <a:r>
            <a:rPr lang="en-US"/>
            <a:t>4 Cs (Critical thinking, Collaboration, Communication, Creativity)</a:t>
          </a:r>
        </a:p>
      </dgm:t>
    </dgm:pt>
    <dgm:pt modelId="{5E5DD8B5-6842-48EA-9469-B1FE48A194B5}" type="parTrans" cxnId="{E62C7FAF-8C37-4714-928F-514B2DCBDD7C}">
      <dgm:prSet/>
      <dgm:spPr/>
      <dgm:t>
        <a:bodyPr/>
        <a:lstStyle/>
        <a:p>
          <a:endParaRPr lang="en-US"/>
        </a:p>
      </dgm:t>
    </dgm:pt>
    <dgm:pt modelId="{88DA13CB-04E4-403E-80AC-6F69EDE17744}" type="sibTrans" cxnId="{E62C7FAF-8C37-4714-928F-514B2DCBDD7C}">
      <dgm:prSet/>
      <dgm:spPr/>
      <dgm:t>
        <a:bodyPr/>
        <a:lstStyle/>
        <a:p>
          <a:endParaRPr lang="en-US"/>
        </a:p>
      </dgm:t>
    </dgm:pt>
    <dgm:pt modelId="{40EB810B-5DA1-41A3-951C-52EFE2B210BC}">
      <dgm:prSet/>
      <dgm:spPr/>
      <dgm:t>
        <a:bodyPr/>
        <a:lstStyle/>
        <a:p>
          <a:r>
            <a:rPr lang="en-US"/>
            <a:t>Literacy Skills (information , Media, Technology)</a:t>
          </a:r>
        </a:p>
      </dgm:t>
    </dgm:pt>
    <dgm:pt modelId="{D73E22B1-B3A6-42D0-8F23-F731E36604C3}" type="parTrans" cxnId="{A2448CED-10FC-4022-A02C-7F0012D250B0}">
      <dgm:prSet/>
      <dgm:spPr/>
      <dgm:t>
        <a:bodyPr/>
        <a:lstStyle/>
        <a:p>
          <a:endParaRPr lang="en-US"/>
        </a:p>
      </dgm:t>
    </dgm:pt>
    <dgm:pt modelId="{64B8433A-BA8B-490F-AE03-D6F5452C8001}" type="sibTrans" cxnId="{A2448CED-10FC-4022-A02C-7F0012D250B0}">
      <dgm:prSet/>
      <dgm:spPr/>
      <dgm:t>
        <a:bodyPr/>
        <a:lstStyle/>
        <a:p>
          <a:endParaRPr lang="en-US"/>
        </a:p>
      </dgm:t>
    </dgm:pt>
    <dgm:pt modelId="{44DD7347-55E2-47EA-BD81-D3ADCA1D7A6C}">
      <dgm:prSet/>
      <dgm:spPr/>
      <dgm:t>
        <a:bodyPr/>
        <a:lstStyle/>
        <a:p>
          <a:r>
            <a:rPr lang="en-US"/>
            <a:t>Life Skills (Flexibility, Leadership, Initiative, Productivity, Social Skills)</a:t>
          </a:r>
        </a:p>
      </dgm:t>
    </dgm:pt>
    <dgm:pt modelId="{B0C90651-B6E1-42BD-A5E1-1A03B546754E}" type="parTrans" cxnId="{5226959F-1C33-4234-B587-56B60BAC00F0}">
      <dgm:prSet/>
      <dgm:spPr/>
      <dgm:t>
        <a:bodyPr/>
        <a:lstStyle/>
        <a:p>
          <a:endParaRPr lang="en-US"/>
        </a:p>
      </dgm:t>
    </dgm:pt>
    <dgm:pt modelId="{19866CC5-033F-4C96-A524-A5EFC0BC299F}" type="sibTrans" cxnId="{5226959F-1C33-4234-B587-56B60BAC00F0}">
      <dgm:prSet/>
      <dgm:spPr/>
      <dgm:t>
        <a:bodyPr/>
        <a:lstStyle/>
        <a:p>
          <a:endParaRPr lang="en-US"/>
        </a:p>
      </dgm:t>
    </dgm:pt>
    <dgm:pt modelId="{B3FA6019-B39E-4C96-A28A-D219D64AC85D}" type="pres">
      <dgm:prSet presAssocID="{DF0090C4-A8A5-47B7-A010-D41F40A6D7D3}" presName="linear" presStyleCnt="0">
        <dgm:presLayoutVars>
          <dgm:animLvl val="lvl"/>
          <dgm:resizeHandles val="exact"/>
        </dgm:presLayoutVars>
      </dgm:prSet>
      <dgm:spPr/>
    </dgm:pt>
    <dgm:pt modelId="{ECC0F70A-F863-485B-9C10-F5E10031DF1D}" type="pres">
      <dgm:prSet presAssocID="{E93817F3-656D-4890-B516-B0850276E393}" presName="parentText" presStyleLbl="node1" presStyleIdx="0" presStyleCnt="3">
        <dgm:presLayoutVars>
          <dgm:chMax val="0"/>
          <dgm:bulletEnabled val="1"/>
        </dgm:presLayoutVars>
      </dgm:prSet>
      <dgm:spPr/>
    </dgm:pt>
    <dgm:pt modelId="{D897EB10-E982-4A9C-91DF-BC52DD6621E9}" type="pres">
      <dgm:prSet presAssocID="{88DA13CB-04E4-403E-80AC-6F69EDE17744}" presName="spacer" presStyleCnt="0"/>
      <dgm:spPr/>
    </dgm:pt>
    <dgm:pt modelId="{D5B66EAA-3062-4655-AA76-708C5C9638F9}" type="pres">
      <dgm:prSet presAssocID="{40EB810B-5DA1-41A3-951C-52EFE2B210BC}" presName="parentText" presStyleLbl="node1" presStyleIdx="1" presStyleCnt="3">
        <dgm:presLayoutVars>
          <dgm:chMax val="0"/>
          <dgm:bulletEnabled val="1"/>
        </dgm:presLayoutVars>
      </dgm:prSet>
      <dgm:spPr/>
    </dgm:pt>
    <dgm:pt modelId="{D1E322D4-175B-4E7B-B7F9-7054417B2621}" type="pres">
      <dgm:prSet presAssocID="{64B8433A-BA8B-490F-AE03-D6F5452C8001}" presName="spacer" presStyleCnt="0"/>
      <dgm:spPr/>
    </dgm:pt>
    <dgm:pt modelId="{6D07E0B1-715B-43BE-918E-C7B1432A6D2F}" type="pres">
      <dgm:prSet presAssocID="{44DD7347-55E2-47EA-BD81-D3ADCA1D7A6C}" presName="parentText" presStyleLbl="node1" presStyleIdx="2" presStyleCnt="3">
        <dgm:presLayoutVars>
          <dgm:chMax val="0"/>
          <dgm:bulletEnabled val="1"/>
        </dgm:presLayoutVars>
      </dgm:prSet>
      <dgm:spPr/>
    </dgm:pt>
  </dgm:ptLst>
  <dgm:cxnLst>
    <dgm:cxn modelId="{C5760823-BD20-427F-B9F8-A4D6AD45EF95}" type="presOf" srcId="{40EB810B-5DA1-41A3-951C-52EFE2B210BC}" destId="{D5B66EAA-3062-4655-AA76-708C5C9638F9}" srcOrd="0" destOrd="0" presId="urn:microsoft.com/office/officeart/2005/8/layout/vList2"/>
    <dgm:cxn modelId="{3E9B403D-04B2-43F9-A859-4141BFFC8841}" type="presOf" srcId="{DF0090C4-A8A5-47B7-A010-D41F40A6D7D3}" destId="{B3FA6019-B39E-4C96-A28A-D219D64AC85D}" srcOrd="0" destOrd="0" presId="urn:microsoft.com/office/officeart/2005/8/layout/vList2"/>
    <dgm:cxn modelId="{28B8B866-86C6-457B-8C83-F0EA855CB05E}" type="presOf" srcId="{E93817F3-656D-4890-B516-B0850276E393}" destId="{ECC0F70A-F863-485B-9C10-F5E10031DF1D}" srcOrd="0" destOrd="0" presId="urn:microsoft.com/office/officeart/2005/8/layout/vList2"/>
    <dgm:cxn modelId="{53B88748-D48A-4CD8-9FF9-495F38652FC4}" type="presOf" srcId="{44DD7347-55E2-47EA-BD81-D3ADCA1D7A6C}" destId="{6D07E0B1-715B-43BE-918E-C7B1432A6D2F}" srcOrd="0" destOrd="0" presId="urn:microsoft.com/office/officeart/2005/8/layout/vList2"/>
    <dgm:cxn modelId="{5226959F-1C33-4234-B587-56B60BAC00F0}" srcId="{DF0090C4-A8A5-47B7-A010-D41F40A6D7D3}" destId="{44DD7347-55E2-47EA-BD81-D3ADCA1D7A6C}" srcOrd="2" destOrd="0" parTransId="{B0C90651-B6E1-42BD-A5E1-1A03B546754E}" sibTransId="{19866CC5-033F-4C96-A524-A5EFC0BC299F}"/>
    <dgm:cxn modelId="{E62C7FAF-8C37-4714-928F-514B2DCBDD7C}" srcId="{DF0090C4-A8A5-47B7-A010-D41F40A6D7D3}" destId="{E93817F3-656D-4890-B516-B0850276E393}" srcOrd="0" destOrd="0" parTransId="{5E5DD8B5-6842-48EA-9469-B1FE48A194B5}" sibTransId="{88DA13CB-04E4-403E-80AC-6F69EDE17744}"/>
    <dgm:cxn modelId="{A2448CED-10FC-4022-A02C-7F0012D250B0}" srcId="{DF0090C4-A8A5-47B7-A010-D41F40A6D7D3}" destId="{40EB810B-5DA1-41A3-951C-52EFE2B210BC}" srcOrd="1" destOrd="0" parTransId="{D73E22B1-B3A6-42D0-8F23-F731E36604C3}" sibTransId="{64B8433A-BA8B-490F-AE03-D6F5452C8001}"/>
    <dgm:cxn modelId="{44CC098D-EF29-4916-9878-CB990462515B}" type="presParOf" srcId="{B3FA6019-B39E-4C96-A28A-D219D64AC85D}" destId="{ECC0F70A-F863-485B-9C10-F5E10031DF1D}" srcOrd="0" destOrd="0" presId="urn:microsoft.com/office/officeart/2005/8/layout/vList2"/>
    <dgm:cxn modelId="{E0A3DA45-F1FE-4EE8-A5ED-84C0922A326B}" type="presParOf" srcId="{B3FA6019-B39E-4C96-A28A-D219D64AC85D}" destId="{D897EB10-E982-4A9C-91DF-BC52DD6621E9}" srcOrd="1" destOrd="0" presId="urn:microsoft.com/office/officeart/2005/8/layout/vList2"/>
    <dgm:cxn modelId="{2F2CA2E5-A027-4AFE-A001-EE415BAE5D73}" type="presParOf" srcId="{B3FA6019-B39E-4C96-A28A-D219D64AC85D}" destId="{D5B66EAA-3062-4655-AA76-708C5C9638F9}" srcOrd="2" destOrd="0" presId="urn:microsoft.com/office/officeart/2005/8/layout/vList2"/>
    <dgm:cxn modelId="{A878643E-65D8-401A-93CB-643E9A551F95}" type="presParOf" srcId="{B3FA6019-B39E-4C96-A28A-D219D64AC85D}" destId="{D1E322D4-175B-4E7B-B7F9-7054417B2621}" srcOrd="3" destOrd="0" presId="urn:microsoft.com/office/officeart/2005/8/layout/vList2"/>
    <dgm:cxn modelId="{23DC6CC3-C337-4B01-A836-A589458AF076}" type="presParOf" srcId="{B3FA6019-B39E-4C96-A28A-D219D64AC85D}" destId="{6D07E0B1-715B-43BE-918E-C7B1432A6D2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CA6A1D-BE9F-40ED-8E8A-FAC1EA5CC57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7A68F2F-04BB-47EE-859E-51FB3AEFF9BC}">
      <dgm:prSet/>
      <dgm:spPr/>
      <dgm:t>
        <a:bodyPr/>
        <a:lstStyle/>
        <a:p>
          <a:r>
            <a:rPr lang="en-US"/>
            <a:t>Coursebooks</a:t>
          </a:r>
        </a:p>
      </dgm:t>
    </dgm:pt>
    <dgm:pt modelId="{7387998E-7B40-4FC9-8A51-620E1B028B74}" type="parTrans" cxnId="{16D0B3BE-3A67-4174-9CA3-5B1971234292}">
      <dgm:prSet/>
      <dgm:spPr/>
      <dgm:t>
        <a:bodyPr/>
        <a:lstStyle/>
        <a:p>
          <a:endParaRPr lang="en-US"/>
        </a:p>
      </dgm:t>
    </dgm:pt>
    <dgm:pt modelId="{7C689A33-20E7-43A8-898C-B961CCB76667}" type="sibTrans" cxnId="{16D0B3BE-3A67-4174-9CA3-5B1971234292}">
      <dgm:prSet/>
      <dgm:spPr/>
      <dgm:t>
        <a:bodyPr/>
        <a:lstStyle/>
        <a:p>
          <a:endParaRPr lang="en-US"/>
        </a:p>
      </dgm:t>
    </dgm:pt>
    <dgm:pt modelId="{7DD10D97-47BB-45B1-8E45-2FABA06005FE}">
      <dgm:prSet/>
      <dgm:spPr/>
      <dgm:t>
        <a:bodyPr/>
        <a:lstStyle/>
        <a:p>
          <a:r>
            <a:rPr lang="en-US"/>
            <a:t>Computer Lab</a:t>
          </a:r>
        </a:p>
      </dgm:t>
    </dgm:pt>
    <dgm:pt modelId="{51067426-19D6-4F57-8445-B679496648BD}" type="parTrans" cxnId="{9EB4DAEC-59F6-4263-A998-509D5356F57B}">
      <dgm:prSet/>
      <dgm:spPr/>
      <dgm:t>
        <a:bodyPr/>
        <a:lstStyle/>
        <a:p>
          <a:endParaRPr lang="en-US"/>
        </a:p>
      </dgm:t>
    </dgm:pt>
    <dgm:pt modelId="{492DA484-D903-462C-AADE-6116982C90A3}" type="sibTrans" cxnId="{9EB4DAEC-59F6-4263-A998-509D5356F57B}">
      <dgm:prSet/>
      <dgm:spPr/>
      <dgm:t>
        <a:bodyPr/>
        <a:lstStyle/>
        <a:p>
          <a:endParaRPr lang="en-US"/>
        </a:p>
      </dgm:t>
    </dgm:pt>
    <dgm:pt modelId="{EF4913DD-0BF9-4469-8DE4-6EA5E80CFC9D}">
      <dgm:prSet/>
      <dgm:spPr/>
      <dgm:t>
        <a:bodyPr/>
        <a:lstStyle/>
        <a:p>
          <a:r>
            <a:rPr lang="en-US"/>
            <a:t>School Library</a:t>
          </a:r>
        </a:p>
      </dgm:t>
    </dgm:pt>
    <dgm:pt modelId="{3FE62E30-F2D0-4D9C-B010-64FD6ACA2196}" type="parTrans" cxnId="{A16D4731-1D9C-47AA-8641-7BF3F59F9728}">
      <dgm:prSet/>
      <dgm:spPr/>
      <dgm:t>
        <a:bodyPr/>
        <a:lstStyle/>
        <a:p>
          <a:endParaRPr lang="en-US"/>
        </a:p>
      </dgm:t>
    </dgm:pt>
    <dgm:pt modelId="{786BAB34-CB74-4AB7-A4CF-45084BB9A9F7}" type="sibTrans" cxnId="{A16D4731-1D9C-47AA-8641-7BF3F59F9728}">
      <dgm:prSet/>
      <dgm:spPr/>
      <dgm:t>
        <a:bodyPr/>
        <a:lstStyle/>
        <a:p>
          <a:endParaRPr lang="en-US"/>
        </a:p>
      </dgm:t>
    </dgm:pt>
    <dgm:pt modelId="{3CEA4B38-00C3-4AAA-B21B-9BB7727BBD91}">
      <dgm:prSet/>
      <dgm:spPr/>
      <dgm:t>
        <a:bodyPr/>
        <a:lstStyle/>
        <a:p>
          <a:r>
            <a:rPr lang="en-US"/>
            <a:t>Maker Space</a:t>
          </a:r>
        </a:p>
      </dgm:t>
    </dgm:pt>
    <dgm:pt modelId="{BC898822-539E-45AB-9BE6-BE4E4C8946C3}" type="parTrans" cxnId="{24EAF844-33B9-4286-B3A7-94E4B277E1AA}">
      <dgm:prSet/>
      <dgm:spPr/>
      <dgm:t>
        <a:bodyPr/>
        <a:lstStyle/>
        <a:p>
          <a:endParaRPr lang="en-US"/>
        </a:p>
      </dgm:t>
    </dgm:pt>
    <dgm:pt modelId="{94410B3F-ABC7-4876-8503-E5A92B0BA4DE}" type="sibTrans" cxnId="{24EAF844-33B9-4286-B3A7-94E4B277E1AA}">
      <dgm:prSet/>
      <dgm:spPr/>
      <dgm:t>
        <a:bodyPr/>
        <a:lstStyle/>
        <a:p>
          <a:endParaRPr lang="en-US"/>
        </a:p>
      </dgm:t>
    </dgm:pt>
    <dgm:pt modelId="{CCECFFEA-EFDC-4AF9-80E8-5338EBF2C1F4}">
      <dgm:prSet/>
      <dgm:spPr/>
      <dgm:t>
        <a:bodyPr/>
        <a:lstStyle/>
        <a:p>
          <a:r>
            <a:rPr lang="en-US"/>
            <a:t>School Premises </a:t>
          </a:r>
        </a:p>
      </dgm:t>
    </dgm:pt>
    <dgm:pt modelId="{2FD75202-8DF5-469F-9493-E927CA238DCE}" type="parTrans" cxnId="{673CAE6C-3562-486F-8BE3-64BD76D3FF63}">
      <dgm:prSet/>
      <dgm:spPr/>
      <dgm:t>
        <a:bodyPr/>
        <a:lstStyle/>
        <a:p>
          <a:endParaRPr lang="en-US"/>
        </a:p>
      </dgm:t>
    </dgm:pt>
    <dgm:pt modelId="{8CC8A103-5227-4440-BAE8-5D189E776C11}" type="sibTrans" cxnId="{673CAE6C-3562-486F-8BE3-64BD76D3FF63}">
      <dgm:prSet/>
      <dgm:spPr/>
      <dgm:t>
        <a:bodyPr/>
        <a:lstStyle/>
        <a:p>
          <a:endParaRPr lang="en-US"/>
        </a:p>
      </dgm:t>
    </dgm:pt>
    <dgm:pt modelId="{71B4EC4D-4091-4E74-BBA5-B7F2387C672B}" type="pres">
      <dgm:prSet presAssocID="{F2CA6A1D-BE9F-40ED-8E8A-FAC1EA5CC57E}" presName="linear" presStyleCnt="0">
        <dgm:presLayoutVars>
          <dgm:animLvl val="lvl"/>
          <dgm:resizeHandles val="exact"/>
        </dgm:presLayoutVars>
      </dgm:prSet>
      <dgm:spPr/>
    </dgm:pt>
    <dgm:pt modelId="{8A6002A8-D57C-4A15-992E-1791CCF82281}" type="pres">
      <dgm:prSet presAssocID="{97A68F2F-04BB-47EE-859E-51FB3AEFF9BC}" presName="parentText" presStyleLbl="node1" presStyleIdx="0" presStyleCnt="5">
        <dgm:presLayoutVars>
          <dgm:chMax val="0"/>
          <dgm:bulletEnabled val="1"/>
        </dgm:presLayoutVars>
      </dgm:prSet>
      <dgm:spPr/>
    </dgm:pt>
    <dgm:pt modelId="{93E1A010-5B39-4881-95F4-B16A39C89BD7}" type="pres">
      <dgm:prSet presAssocID="{7C689A33-20E7-43A8-898C-B961CCB76667}" presName="spacer" presStyleCnt="0"/>
      <dgm:spPr/>
    </dgm:pt>
    <dgm:pt modelId="{1E3DA33E-9622-4DC5-9AC9-C4B4A81B5F80}" type="pres">
      <dgm:prSet presAssocID="{7DD10D97-47BB-45B1-8E45-2FABA06005FE}" presName="parentText" presStyleLbl="node1" presStyleIdx="1" presStyleCnt="5">
        <dgm:presLayoutVars>
          <dgm:chMax val="0"/>
          <dgm:bulletEnabled val="1"/>
        </dgm:presLayoutVars>
      </dgm:prSet>
      <dgm:spPr/>
    </dgm:pt>
    <dgm:pt modelId="{7445F766-3661-4050-854F-A531E9F49B9B}" type="pres">
      <dgm:prSet presAssocID="{492DA484-D903-462C-AADE-6116982C90A3}" presName="spacer" presStyleCnt="0"/>
      <dgm:spPr/>
    </dgm:pt>
    <dgm:pt modelId="{1E562DDB-F68A-4BB4-A6D9-5C173F3ED906}" type="pres">
      <dgm:prSet presAssocID="{EF4913DD-0BF9-4469-8DE4-6EA5E80CFC9D}" presName="parentText" presStyleLbl="node1" presStyleIdx="2" presStyleCnt="5">
        <dgm:presLayoutVars>
          <dgm:chMax val="0"/>
          <dgm:bulletEnabled val="1"/>
        </dgm:presLayoutVars>
      </dgm:prSet>
      <dgm:spPr/>
    </dgm:pt>
    <dgm:pt modelId="{B4178CA4-7F4B-44DA-894C-8EB7561685DA}" type="pres">
      <dgm:prSet presAssocID="{786BAB34-CB74-4AB7-A4CF-45084BB9A9F7}" presName="spacer" presStyleCnt="0"/>
      <dgm:spPr/>
    </dgm:pt>
    <dgm:pt modelId="{44BC1111-F62B-42A3-869C-C31447B4CF45}" type="pres">
      <dgm:prSet presAssocID="{3CEA4B38-00C3-4AAA-B21B-9BB7727BBD91}" presName="parentText" presStyleLbl="node1" presStyleIdx="3" presStyleCnt="5">
        <dgm:presLayoutVars>
          <dgm:chMax val="0"/>
          <dgm:bulletEnabled val="1"/>
        </dgm:presLayoutVars>
      </dgm:prSet>
      <dgm:spPr/>
    </dgm:pt>
    <dgm:pt modelId="{779469D5-DB9A-4A87-B978-BA63F8F243DE}" type="pres">
      <dgm:prSet presAssocID="{94410B3F-ABC7-4876-8503-E5A92B0BA4DE}" presName="spacer" presStyleCnt="0"/>
      <dgm:spPr/>
    </dgm:pt>
    <dgm:pt modelId="{9CA8B477-CB55-4BDD-9BC3-6D9E3D77A9CD}" type="pres">
      <dgm:prSet presAssocID="{CCECFFEA-EFDC-4AF9-80E8-5338EBF2C1F4}" presName="parentText" presStyleLbl="node1" presStyleIdx="4" presStyleCnt="5">
        <dgm:presLayoutVars>
          <dgm:chMax val="0"/>
          <dgm:bulletEnabled val="1"/>
        </dgm:presLayoutVars>
      </dgm:prSet>
      <dgm:spPr/>
    </dgm:pt>
  </dgm:ptLst>
  <dgm:cxnLst>
    <dgm:cxn modelId="{EA522231-C33A-42D8-BFD6-D79BCE9D21F0}" type="presOf" srcId="{F2CA6A1D-BE9F-40ED-8E8A-FAC1EA5CC57E}" destId="{71B4EC4D-4091-4E74-BBA5-B7F2387C672B}" srcOrd="0" destOrd="0" presId="urn:microsoft.com/office/officeart/2005/8/layout/vList2"/>
    <dgm:cxn modelId="{A16D4731-1D9C-47AA-8641-7BF3F59F9728}" srcId="{F2CA6A1D-BE9F-40ED-8E8A-FAC1EA5CC57E}" destId="{EF4913DD-0BF9-4469-8DE4-6EA5E80CFC9D}" srcOrd="2" destOrd="0" parTransId="{3FE62E30-F2D0-4D9C-B010-64FD6ACA2196}" sibTransId="{786BAB34-CB74-4AB7-A4CF-45084BB9A9F7}"/>
    <dgm:cxn modelId="{24EAF844-33B9-4286-B3A7-94E4B277E1AA}" srcId="{F2CA6A1D-BE9F-40ED-8E8A-FAC1EA5CC57E}" destId="{3CEA4B38-00C3-4AAA-B21B-9BB7727BBD91}" srcOrd="3" destOrd="0" parTransId="{BC898822-539E-45AB-9BE6-BE4E4C8946C3}" sibTransId="{94410B3F-ABC7-4876-8503-E5A92B0BA4DE}"/>
    <dgm:cxn modelId="{1241FB64-8CAE-49B5-A2A6-E069DEFB3911}" type="presOf" srcId="{EF4913DD-0BF9-4469-8DE4-6EA5E80CFC9D}" destId="{1E562DDB-F68A-4BB4-A6D9-5C173F3ED906}" srcOrd="0" destOrd="0" presId="urn:microsoft.com/office/officeart/2005/8/layout/vList2"/>
    <dgm:cxn modelId="{673CAE6C-3562-486F-8BE3-64BD76D3FF63}" srcId="{F2CA6A1D-BE9F-40ED-8E8A-FAC1EA5CC57E}" destId="{CCECFFEA-EFDC-4AF9-80E8-5338EBF2C1F4}" srcOrd="4" destOrd="0" parTransId="{2FD75202-8DF5-469F-9493-E927CA238DCE}" sibTransId="{8CC8A103-5227-4440-BAE8-5D189E776C11}"/>
    <dgm:cxn modelId="{55343FAA-BA96-444D-80C9-1845FD838CF5}" type="presOf" srcId="{7DD10D97-47BB-45B1-8E45-2FABA06005FE}" destId="{1E3DA33E-9622-4DC5-9AC9-C4B4A81B5F80}" srcOrd="0" destOrd="0" presId="urn:microsoft.com/office/officeart/2005/8/layout/vList2"/>
    <dgm:cxn modelId="{16D0B3BE-3A67-4174-9CA3-5B1971234292}" srcId="{F2CA6A1D-BE9F-40ED-8E8A-FAC1EA5CC57E}" destId="{97A68F2F-04BB-47EE-859E-51FB3AEFF9BC}" srcOrd="0" destOrd="0" parTransId="{7387998E-7B40-4FC9-8A51-620E1B028B74}" sibTransId="{7C689A33-20E7-43A8-898C-B961CCB76667}"/>
    <dgm:cxn modelId="{C64185BF-C303-4AB5-8967-48657FA2E348}" type="presOf" srcId="{CCECFFEA-EFDC-4AF9-80E8-5338EBF2C1F4}" destId="{9CA8B477-CB55-4BDD-9BC3-6D9E3D77A9CD}" srcOrd="0" destOrd="0" presId="urn:microsoft.com/office/officeart/2005/8/layout/vList2"/>
    <dgm:cxn modelId="{B9B0A6E2-6D08-47DF-A862-B25BF57C113C}" type="presOf" srcId="{3CEA4B38-00C3-4AAA-B21B-9BB7727BBD91}" destId="{44BC1111-F62B-42A3-869C-C31447B4CF45}" srcOrd="0" destOrd="0" presId="urn:microsoft.com/office/officeart/2005/8/layout/vList2"/>
    <dgm:cxn modelId="{9EB4DAEC-59F6-4263-A998-509D5356F57B}" srcId="{F2CA6A1D-BE9F-40ED-8E8A-FAC1EA5CC57E}" destId="{7DD10D97-47BB-45B1-8E45-2FABA06005FE}" srcOrd="1" destOrd="0" parTransId="{51067426-19D6-4F57-8445-B679496648BD}" sibTransId="{492DA484-D903-462C-AADE-6116982C90A3}"/>
    <dgm:cxn modelId="{1D5000F8-CC3F-43BE-B405-AB3E40767973}" type="presOf" srcId="{97A68F2F-04BB-47EE-859E-51FB3AEFF9BC}" destId="{8A6002A8-D57C-4A15-992E-1791CCF82281}" srcOrd="0" destOrd="0" presId="urn:microsoft.com/office/officeart/2005/8/layout/vList2"/>
    <dgm:cxn modelId="{8DBEA0AF-5FF7-4AE8-927F-9BB14C1D3769}" type="presParOf" srcId="{71B4EC4D-4091-4E74-BBA5-B7F2387C672B}" destId="{8A6002A8-D57C-4A15-992E-1791CCF82281}" srcOrd="0" destOrd="0" presId="urn:microsoft.com/office/officeart/2005/8/layout/vList2"/>
    <dgm:cxn modelId="{9DC8974D-2C09-4C79-A295-B3335D611DCA}" type="presParOf" srcId="{71B4EC4D-4091-4E74-BBA5-B7F2387C672B}" destId="{93E1A010-5B39-4881-95F4-B16A39C89BD7}" srcOrd="1" destOrd="0" presId="urn:microsoft.com/office/officeart/2005/8/layout/vList2"/>
    <dgm:cxn modelId="{3EBA90BF-506E-46FC-9583-86DF7BBD14A7}" type="presParOf" srcId="{71B4EC4D-4091-4E74-BBA5-B7F2387C672B}" destId="{1E3DA33E-9622-4DC5-9AC9-C4B4A81B5F80}" srcOrd="2" destOrd="0" presId="urn:microsoft.com/office/officeart/2005/8/layout/vList2"/>
    <dgm:cxn modelId="{62FBA1CC-D4F5-446A-B20D-009B97644FC5}" type="presParOf" srcId="{71B4EC4D-4091-4E74-BBA5-B7F2387C672B}" destId="{7445F766-3661-4050-854F-A531E9F49B9B}" srcOrd="3" destOrd="0" presId="urn:microsoft.com/office/officeart/2005/8/layout/vList2"/>
    <dgm:cxn modelId="{47A59354-01DC-40B0-B8F6-7EEB5C2719C9}" type="presParOf" srcId="{71B4EC4D-4091-4E74-BBA5-B7F2387C672B}" destId="{1E562DDB-F68A-4BB4-A6D9-5C173F3ED906}" srcOrd="4" destOrd="0" presId="urn:microsoft.com/office/officeart/2005/8/layout/vList2"/>
    <dgm:cxn modelId="{878C0D16-4ED1-4A19-93B4-18D4492E5F49}" type="presParOf" srcId="{71B4EC4D-4091-4E74-BBA5-B7F2387C672B}" destId="{B4178CA4-7F4B-44DA-894C-8EB7561685DA}" srcOrd="5" destOrd="0" presId="urn:microsoft.com/office/officeart/2005/8/layout/vList2"/>
    <dgm:cxn modelId="{6E518D1C-72BA-4455-AF55-5FEAD918D17D}" type="presParOf" srcId="{71B4EC4D-4091-4E74-BBA5-B7F2387C672B}" destId="{44BC1111-F62B-42A3-869C-C31447B4CF45}" srcOrd="6" destOrd="0" presId="urn:microsoft.com/office/officeart/2005/8/layout/vList2"/>
    <dgm:cxn modelId="{E2CDBCC0-1763-4D0D-9D1D-4C7ABF1A7A0B}" type="presParOf" srcId="{71B4EC4D-4091-4E74-BBA5-B7F2387C672B}" destId="{779469D5-DB9A-4A87-B978-BA63F8F243DE}" srcOrd="7" destOrd="0" presId="urn:microsoft.com/office/officeart/2005/8/layout/vList2"/>
    <dgm:cxn modelId="{6AC15FD9-5602-4E23-8798-D9C41DC01072}" type="presParOf" srcId="{71B4EC4D-4091-4E74-BBA5-B7F2387C672B}" destId="{9CA8B477-CB55-4BDD-9BC3-6D9E3D77A9C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7260A3-C30D-469A-B99B-3691D9F9D9E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67AE5AC-1A69-4DF5-ADE5-C0A79F442ACE}">
      <dgm:prSet custT="1"/>
      <dgm:spPr/>
      <dgm:t>
        <a:bodyPr/>
        <a:lstStyle/>
        <a:p>
          <a:r>
            <a:rPr lang="en-US" sz="4000" dirty="0"/>
            <a:t>Student learning outcome</a:t>
          </a:r>
          <a:r>
            <a:rPr lang="el-GR" sz="4000" dirty="0"/>
            <a:t>: </a:t>
          </a:r>
          <a:r>
            <a:rPr lang="en-US" sz="4000" dirty="0"/>
            <a:t>After revising the material taught students provide the correct solution/answer and create an artistic product.</a:t>
          </a:r>
        </a:p>
      </dgm:t>
    </dgm:pt>
    <dgm:pt modelId="{E2D9A49A-1F8A-4F28-9DB6-B7A1BE5A3B5A}" type="parTrans" cxnId="{CF532413-0690-4C87-8C24-437BC69F02A9}">
      <dgm:prSet/>
      <dgm:spPr/>
      <dgm:t>
        <a:bodyPr/>
        <a:lstStyle/>
        <a:p>
          <a:endParaRPr lang="en-US"/>
        </a:p>
      </dgm:t>
    </dgm:pt>
    <dgm:pt modelId="{86C5F724-3A0A-420F-80AA-36972AD7D94A}" type="sibTrans" cxnId="{CF532413-0690-4C87-8C24-437BC69F02A9}">
      <dgm:prSet/>
      <dgm:spPr/>
      <dgm:t>
        <a:bodyPr/>
        <a:lstStyle/>
        <a:p>
          <a:endParaRPr lang="en-US"/>
        </a:p>
      </dgm:t>
    </dgm:pt>
    <dgm:pt modelId="{B1377DF5-B1AB-47AF-9124-CA0388FBC7EE}">
      <dgm:prSet custT="1"/>
      <dgm:spPr/>
      <dgm:t>
        <a:bodyPr/>
        <a:lstStyle/>
        <a:p>
          <a:r>
            <a:rPr lang="en-US" sz="3600" dirty="0"/>
            <a:t>Pre-engagement</a:t>
          </a:r>
          <a:r>
            <a:rPr lang="el-GR" sz="3600" dirty="0"/>
            <a:t>: </a:t>
          </a:r>
          <a:r>
            <a:rPr lang="en-US" sz="2800" dirty="0"/>
            <a:t>Older students create an app which includes different sections for each subject with revision questions/problems. Also they create the QR codes that students use to enter the game. Teachers contribute by giving the questions/problems of their subjects.</a:t>
          </a:r>
        </a:p>
      </dgm:t>
    </dgm:pt>
    <dgm:pt modelId="{92FE2F42-BBB4-4F8A-8AA1-DCCA2C1BF9BC}" type="parTrans" cxnId="{A9576256-E966-4E97-9EF5-D1BC770DB8AA}">
      <dgm:prSet/>
      <dgm:spPr/>
      <dgm:t>
        <a:bodyPr/>
        <a:lstStyle/>
        <a:p>
          <a:endParaRPr lang="en-US"/>
        </a:p>
      </dgm:t>
    </dgm:pt>
    <dgm:pt modelId="{3DE71412-95C4-4EB3-914F-64935F4E8535}" type="sibTrans" cxnId="{A9576256-E966-4E97-9EF5-D1BC770DB8AA}">
      <dgm:prSet/>
      <dgm:spPr/>
      <dgm:t>
        <a:bodyPr/>
        <a:lstStyle/>
        <a:p>
          <a:endParaRPr lang="en-US"/>
        </a:p>
      </dgm:t>
    </dgm:pt>
    <dgm:pt modelId="{1743E1A7-6333-4426-939D-D62C2BE84D44}" type="pres">
      <dgm:prSet presAssocID="{247260A3-C30D-469A-B99B-3691D9F9D9EC}" presName="linear" presStyleCnt="0">
        <dgm:presLayoutVars>
          <dgm:animLvl val="lvl"/>
          <dgm:resizeHandles val="exact"/>
        </dgm:presLayoutVars>
      </dgm:prSet>
      <dgm:spPr/>
    </dgm:pt>
    <dgm:pt modelId="{D45E6C86-C751-439B-A993-20716B575B38}" type="pres">
      <dgm:prSet presAssocID="{067AE5AC-1A69-4DF5-ADE5-C0A79F442ACE}" presName="parentText" presStyleLbl="node1" presStyleIdx="0" presStyleCnt="2">
        <dgm:presLayoutVars>
          <dgm:chMax val="0"/>
          <dgm:bulletEnabled val="1"/>
        </dgm:presLayoutVars>
      </dgm:prSet>
      <dgm:spPr/>
    </dgm:pt>
    <dgm:pt modelId="{FCFDC487-FBD3-4519-9FF0-43F79386F778}" type="pres">
      <dgm:prSet presAssocID="{86C5F724-3A0A-420F-80AA-36972AD7D94A}" presName="spacer" presStyleCnt="0"/>
      <dgm:spPr/>
    </dgm:pt>
    <dgm:pt modelId="{3793B739-E008-4383-8377-FD34542DEDB3}" type="pres">
      <dgm:prSet presAssocID="{B1377DF5-B1AB-47AF-9124-CA0388FBC7EE}" presName="parentText" presStyleLbl="node1" presStyleIdx="1" presStyleCnt="2">
        <dgm:presLayoutVars>
          <dgm:chMax val="0"/>
          <dgm:bulletEnabled val="1"/>
        </dgm:presLayoutVars>
      </dgm:prSet>
      <dgm:spPr/>
    </dgm:pt>
  </dgm:ptLst>
  <dgm:cxnLst>
    <dgm:cxn modelId="{CF532413-0690-4C87-8C24-437BC69F02A9}" srcId="{247260A3-C30D-469A-B99B-3691D9F9D9EC}" destId="{067AE5AC-1A69-4DF5-ADE5-C0A79F442ACE}" srcOrd="0" destOrd="0" parTransId="{E2D9A49A-1F8A-4F28-9DB6-B7A1BE5A3B5A}" sibTransId="{86C5F724-3A0A-420F-80AA-36972AD7D94A}"/>
    <dgm:cxn modelId="{3CA54B20-DF38-4378-895A-239F71C224DF}" type="presOf" srcId="{B1377DF5-B1AB-47AF-9124-CA0388FBC7EE}" destId="{3793B739-E008-4383-8377-FD34542DEDB3}" srcOrd="0" destOrd="0" presId="urn:microsoft.com/office/officeart/2005/8/layout/vList2"/>
    <dgm:cxn modelId="{1899CC2A-3645-4FD8-98B5-18D0DCFFF772}" type="presOf" srcId="{067AE5AC-1A69-4DF5-ADE5-C0A79F442ACE}" destId="{D45E6C86-C751-439B-A993-20716B575B38}" srcOrd="0" destOrd="0" presId="urn:microsoft.com/office/officeart/2005/8/layout/vList2"/>
    <dgm:cxn modelId="{A9576256-E966-4E97-9EF5-D1BC770DB8AA}" srcId="{247260A3-C30D-469A-B99B-3691D9F9D9EC}" destId="{B1377DF5-B1AB-47AF-9124-CA0388FBC7EE}" srcOrd="1" destOrd="0" parTransId="{92FE2F42-BBB4-4F8A-8AA1-DCCA2C1BF9BC}" sibTransId="{3DE71412-95C4-4EB3-914F-64935F4E8535}"/>
    <dgm:cxn modelId="{EFD09BE9-B10E-40B4-830F-396C0185FC63}" type="presOf" srcId="{247260A3-C30D-469A-B99B-3691D9F9D9EC}" destId="{1743E1A7-6333-4426-939D-D62C2BE84D44}" srcOrd="0" destOrd="0" presId="urn:microsoft.com/office/officeart/2005/8/layout/vList2"/>
    <dgm:cxn modelId="{2EC0DADD-402B-43E0-8234-3DE8330D0FE1}" type="presParOf" srcId="{1743E1A7-6333-4426-939D-D62C2BE84D44}" destId="{D45E6C86-C751-439B-A993-20716B575B38}" srcOrd="0" destOrd="0" presId="urn:microsoft.com/office/officeart/2005/8/layout/vList2"/>
    <dgm:cxn modelId="{7B76B7BC-3243-402E-8767-0008D1014635}" type="presParOf" srcId="{1743E1A7-6333-4426-939D-D62C2BE84D44}" destId="{FCFDC487-FBD3-4519-9FF0-43F79386F778}" srcOrd="1" destOrd="0" presId="urn:microsoft.com/office/officeart/2005/8/layout/vList2"/>
    <dgm:cxn modelId="{4600DDCD-E0BC-463C-88C6-3AA58C071CCD}" type="presParOf" srcId="{1743E1A7-6333-4426-939D-D62C2BE84D44}" destId="{3793B739-E008-4383-8377-FD34542DEDB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D12EEB-6A02-41C3-BCC1-43506432919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0304F20-C7C7-4EB3-A237-AA75B353FDF3}">
      <dgm:prSet/>
      <dgm:spPr/>
      <dgm:t>
        <a:bodyPr/>
        <a:lstStyle/>
        <a:p>
          <a:r>
            <a:rPr lang="en-US" b="1"/>
            <a:t>The students feel in a questionnaire about the activity and how helpful they found it.</a:t>
          </a:r>
          <a:endParaRPr lang="en-US"/>
        </a:p>
      </dgm:t>
    </dgm:pt>
    <dgm:pt modelId="{0832F5BA-C3D6-4B2F-9D2C-5766DE0B375F}" type="parTrans" cxnId="{FAB9AA8D-738C-4FC8-AAD8-CB8D54CC70D2}">
      <dgm:prSet/>
      <dgm:spPr/>
      <dgm:t>
        <a:bodyPr/>
        <a:lstStyle/>
        <a:p>
          <a:endParaRPr lang="en-US"/>
        </a:p>
      </dgm:t>
    </dgm:pt>
    <dgm:pt modelId="{F2E5E3B6-E7F0-4D44-8070-151F89351A98}" type="sibTrans" cxnId="{FAB9AA8D-738C-4FC8-AAD8-CB8D54CC70D2}">
      <dgm:prSet/>
      <dgm:spPr/>
      <dgm:t>
        <a:bodyPr/>
        <a:lstStyle/>
        <a:p>
          <a:endParaRPr lang="en-US"/>
        </a:p>
      </dgm:t>
    </dgm:pt>
    <dgm:pt modelId="{6F20ADBD-707D-4FB7-B911-81A595C50D96}">
      <dgm:prSet/>
      <dgm:spPr/>
      <dgm:t>
        <a:bodyPr/>
        <a:lstStyle/>
        <a:p>
          <a:r>
            <a:rPr lang="en-US" b="1" dirty="0"/>
            <a:t>Things that they would like to be different or change.</a:t>
          </a:r>
          <a:endParaRPr lang="en-US" dirty="0"/>
        </a:p>
      </dgm:t>
    </dgm:pt>
    <dgm:pt modelId="{083AB762-ED3E-41B2-998E-81008FDB63D1}" type="parTrans" cxnId="{C2A9023B-6CB2-4A8C-A88A-8FC619282108}">
      <dgm:prSet/>
      <dgm:spPr/>
      <dgm:t>
        <a:bodyPr/>
        <a:lstStyle/>
        <a:p>
          <a:endParaRPr lang="en-US"/>
        </a:p>
      </dgm:t>
    </dgm:pt>
    <dgm:pt modelId="{2012B5E9-92AA-4BFE-81F5-45389EA70BF3}" type="sibTrans" cxnId="{C2A9023B-6CB2-4A8C-A88A-8FC619282108}">
      <dgm:prSet/>
      <dgm:spPr/>
      <dgm:t>
        <a:bodyPr/>
        <a:lstStyle/>
        <a:p>
          <a:endParaRPr lang="en-US"/>
        </a:p>
      </dgm:t>
    </dgm:pt>
    <dgm:pt modelId="{31D74E19-367E-4433-9421-6E31CD0B523C}" type="pres">
      <dgm:prSet presAssocID="{75D12EEB-6A02-41C3-BCC1-435064329191}" presName="linear" presStyleCnt="0">
        <dgm:presLayoutVars>
          <dgm:animLvl val="lvl"/>
          <dgm:resizeHandles val="exact"/>
        </dgm:presLayoutVars>
      </dgm:prSet>
      <dgm:spPr/>
    </dgm:pt>
    <dgm:pt modelId="{896A8755-D9B2-43AC-84FD-AAAB1621BB0F}" type="pres">
      <dgm:prSet presAssocID="{A0304F20-C7C7-4EB3-A237-AA75B353FDF3}" presName="parentText" presStyleLbl="node1" presStyleIdx="0" presStyleCnt="2">
        <dgm:presLayoutVars>
          <dgm:chMax val="0"/>
          <dgm:bulletEnabled val="1"/>
        </dgm:presLayoutVars>
      </dgm:prSet>
      <dgm:spPr/>
    </dgm:pt>
    <dgm:pt modelId="{12BE24FF-DC77-4A8E-BF1D-B1C80AAA6EA6}" type="pres">
      <dgm:prSet presAssocID="{F2E5E3B6-E7F0-4D44-8070-151F89351A98}" presName="spacer" presStyleCnt="0"/>
      <dgm:spPr/>
    </dgm:pt>
    <dgm:pt modelId="{7C8933CF-446E-4D99-BFB0-62D8D77645A6}" type="pres">
      <dgm:prSet presAssocID="{6F20ADBD-707D-4FB7-B911-81A595C50D96}" presName="parentText" presStyleLbl="node1" presStyleIdx="1" presStyleCnt="2">
        <dgm:presLayoutVars>
          <dgm:chMax val="0"/>
          <dgm:bulletEnabled val="1"/>
        </dgm:presLayoutVars>
      </dgm:prSet>
      <dgm:spPr/>
    </dgm:pt>
  </dgm:ptLst>
  <dgm:cxnLst>
    <dgm:cxn modelId="{AFEF4B01-4D2A-4310-AA54-38A0B550B060}" type="presOf" srcId="{75D12EEB-6A02-41C3-BCC1-435064329191}" destId="{31D74E19-367E-4433-9421-6E31CD0B523C}" srcOrd="0" destOrd="0" presId="urn:microsoft.com/office/officeart/2005/8/layout/vList2"/>
    <dgm:cxn modelId="{C657650B-72DF-46C6-AC24-78D42824E03B}" type="presOf" srcId="{A0304F20-C7C7-4EB3-A237-AA75B353FDF3}" destId="{896A8755-D9B2-43AC-84FD-AAAB1621BB0F}" srcOrd="0" destOrd="0" presId="urn:microsoft.com/office/officeart/2005/8/layout/vList2"/>
    <dgm:cxn modelId="{C2A9023B-6CB2-4A8C-A88A-8FC619282108}" srcId="{75D12EEB-6A02-41C3-BCC1-435064329191}" destId="{6F20ADBD-707D-4FB7-B911-81A595C50D96}" srcOrd="1" destOrd="0" parTransId="{083AB762-ED3E-41B2-998E-81008FDB63D1}" sibTransId="{2012B5E9-92AA-4BFE-81F5-45389EA70BF3}"/>
    <dgm:cxn modelId="{EF29E36C-304C-48F2-ACC3-2AEFCB09A58C}" type="presOf" srcId="{6F20ADBD-707D-4FB7-B911-81A595C50D96}" destId="{7C8933CF-446E-4D99-BFB0-62D8D77645A6}" srcOrd="0" destOrd="0" presId="urn:microsoft.com/office/officeart/2005/8/layout/vList2"/>
    <dgm:cxn modelId="{FAB9AA8D-738C-4FC8-AAD8-CB8D54CC70D2}" srcId="{75D12EEB-6A02-41C3-BCC1-435064329191}" destId="{A0304F20-C7C7-4EB3-A237-AA75B353FDF3}" srcOrd="0" destOrd="0" parTransId="{0832F5BA-C3D6-4B2F-9D2C-5766DE0B375F}" sibTransId="{F2E5E3B6-E7F0-4D44-8070-151F89351A98}"/>
    <dgm:cxn modelId="{649DA932-3F43-4E1E-A081-3136211BF66C}" type="presParOf" srcId="{31D74E19-367E-4433-9421-6E31CD0B523C}" destId="{896A8755-D9B2-43AC-84FD-AAAB1621BB0F}" srcOrd="0" destOrd="0" presId="urn:microsoft.com/office/officeart/2005/8/layout/vList2"/>
    <dgm:cxn modelId="{C23C87FA-D431-46CD-8A80-A1543CD6A772}" type="presParOf" srcId="{31D74E19-367E-4433-9421-6E31CD0B523C}" destId="{12BE24FF-DC77-4A8E-BF1D-B1C80AAA6EA6}" srcOrd="1" destOrd="0" presId="urn:microsoft.com/office/officeart/2005/8/layout/vList2"/>
    <dgm:cxn modelId="{A2531DE4-3ED1-40A3-A9FD-6BF93906EC53}" type="presParOf" srcId="{31D74E19-367E-4433-9421-6E31CD0B523C}" destId="{7C8933CF-446E-4D99-BFB0-62D8D77645A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9B299-5AB6-484E-8442-BC5BF3AF75F7}">
      <dsp:nvSpPr>
        <dsp:cNvPr id="0" name=""/>
        <dsp:cNvSpPr/>
      </dsp:nvSpPr>
      <dsp:spPr>
        <a:xfrm>
          <a:off x="1176867" y="286"/>
          <a:ext cx="2675667" cy="16054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Subjects involved: Science, Math, English, Computers, History, etc</a:t>
          </a:r>
          <a:endParaRPr lang="en-US" sz="2100" kern="1200"/>
        </a:p>
      </dsp:txBody>
      <dsp:txXfrm>
        <a:off x="1176867" y="286"/>
        <a:ext cx="2675667" cy="1605400"/>
      </dsp:txXfrm>
    </dsp:sp>
    <dsp:sp modelId="{1E10E0C5-E5C4-45C5-9792-E62AAC518EF8}">
      <dsp:nvSpPr>
        <dsp:cNvPr id="0" name=""/>
        <dsp:cNvSpPr/>
      </dsp:nvSpPr>
      <dsp:spPr>
        <a:xfrm>
          <a:off x="4120100" y="286"/>
          <a:ext cx="2675667" cy="1605400"/>
        </a:xfrm>
        <a:prstGeom prst="rect">
          <a:avLst/>
        </a:prstGeom>
        <a:solidFill>
          <a:schemeClr val="accent2">
            <a:hueOff val="-489910"/>
            <a:satOff val="-2263"/>
            <a:lumOff val="-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Grade Level: A class of senior high school</a:t>
          </a:r>
          <a:endParaRPr lang="en-US" sz="2100" kern="1200"/>
        </a:p>
      </dsp:txBody>
      <dsp:txXfrm>
        <a:off x="4120100" y="286"/>
        <a:ext cx="2675667" cy="1605400"/>
      </dsp:txXfrm>
    </dsp:sp>
    <dsp:sp modelId="{6766CB4B-FF78-4FB4-A905-B4AC848E36F5}">
      <dsp:nvSpPr>
        <dsp:cNvPr id="0" name=""/>
        <dsp:cNvSpPr/>
      </dsp:nvSpPr>
      <dsp:spPr>
        <a:xfrm>
          <a:off x="7063334" y="286"/>
          <a:ext cx="2675667" cy="1605400"/>
        </a:xfrm>
        <a:prstGeom prst="rect">
          <a:avLst/>
        </a:prstGeom>
        <a:solidFill>
          <a:schemeClr val="accent2">
            <a:hueOff val="-979820"/>
            <a:satOff val="-4526"/>
            <a:lumOff val="-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Age: 15-16 years old</a:t>
          </a:r>
          <a:endParaRPr lang="en-US" sz="2100" kern="1200"/>
        </a:p>
      </dsp:txBody>
      <dsp:txXfrm>
        <a:off x="7063334" y="286"/>
        <a:ext cx="2675667" cy="1605400"/>
      </dsp:txXfrm>
    </dsp:sp>
    <dsp:sp modelId="{85D16442-854B-45F7-B46E-9BFE7D6976F2}">
      <dsp:nvSpPr>
        <dsp:cNvPr id="0" name=""/>
        <dsp:cNvSpPr/>
      </dsp:nvSpPr>
      <dsp:spPr>
        <a:xfrm>
          <a:off x="1176867" y="1873253"/>
          <a:ext cx="2675667" cy="1605400"/>
        </a:xfrm>
        <a:prstGeom prst="rect">
          <a:avLst/>
        </a:prstGeom>
        <a:solidFill>
          <a:schemeClr val="accent2">
            <a:hueOff val="-1469730"/>
            <a:satOff val="-6788"/>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Number of Students:110 </a:t>
          </a:r>
          <a:endParaRPr lang="en-US" sz="2100" kern="1200"/>
        </a:p>
      </dsp:txBody>
      <dsp:txXfrm>
        <a:off x="1176867" y="1873253"/>
        <a:ext cx="2675667" cy="1605400"/>
      </dsp:txXfrm>
    </dsp:sp>
    <dsp:sp modelId="{065B62CA-8453-42A3-9996-5EE16F39026E}">
      <dsp:nvSpPr>
        <dsp:cNvPr id="0" name=""/>
        <dsp:cNvSpPr/>
      </dsp:nvSpPr>
      <dsp:spPr>
        <a:xfrm>
          <a:off x="4120100" y="1873253"/>
          <a:ext cx="2675667" cy="1605400"/>
        </a:xfrm>
        <a:prstGeom prst="rect">
          <a:avLst/>
        </a:prstGeom>
        <a:solidFill>
          <a:schemeClr val="accent2">
            <a:hueOff val="-1959640"/>
            <a:satOff val="-9051"/>
            <a:lumOff val="-1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Duration: 3-4 hours</a:t>
          </a:r>
          <a:endParaRPr lang="en-US" sz="2100" kern="1200"/>
        </a:p>
      </dsp:txBody>
      <dsp:txXfrm>
        <a:off x="4120100" y="1873253"/>
        <a:ext cx="2675667" cy="1605400"/>
      </dsp:txXfrm>
    </dsp:sp>
    <dsp:sp modelId="{D58BDD26-9697-4DE6-B762-7DCBA5766C54}">
      <dsp:nvSpPr>
        <dsp:cNvPr id="0" name=""/>
        <dsp:cNvSpPr/>
      </dsp:nvSpPr>
      <dsp:spPr>
        <a:xfrm>
          <a:off x="7063334" y="1873253"/>
          <a:ext cx="2675667" cy="1605400"/>
        </a:xfrm>
        <a:prstGeom prst="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Previous knowledge: curriculum material of 2 terms</a:t>
          </a:r>
          <a:endParaRPr lang="en-US" sz="2100" kern="1200"/>
        </a:p>
      </dsp:txBody>
      <dsp:txXfrm>
        <a:off x="7063334" y="1873253"/>
        <a:ext cx="2675667" cy="1605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BF4EAB-021F-450B-9B4F-9F71DF39348D}">
      <dsp:nvSpPr>
        <dsp:cNvPr id="0" name=""/>
        <dsp:cNvSpPr/>
      </dsp:nvSpPr>
      <dsp:spPr>
        <a:xfrm>
          <a:off x="0" y="17850"/>
          <a:ext cx="6900512" cy="27027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Assessed Art Standards: Students can recognize the different Art technics and be able to apply them. (Pointilism, Collage, Mosaic, etc)</a:t>
          </a:r>
        </a:p>
      </dsp:txBody>
      <dsp:txXfrm>
        <a:off x="131935" y="149785"/>
        <a:ext cx="6636642" cy="2438830"/>
      </dsp:txXfrm>
    </dsp:sp>
    <dsp:sp modelId="{36BBB7E2-FF2F-435A-9108-3B822E9FFB70}">
      <dsp:nvSpPr>
        <dsp:cNvPr id="0" name=""/>
        <dsp:cNvSpPr/>
      </dsp:nvSpPr>
      <dsp:spPr>
        <a:xfrm>
          <a:off x="0" y="2815590"/>
          <a:ext cx="6900512" cy="2702700"/>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Assessed Content Standards: Students retrieve previous knowledge and apply learn skills.</a:t>
          </a:r>
        </a:p>
      </dsp:txBody>
      <dsp:txXfrm>
        <a:off x="131935" y="2947525"/>
        <a:ext cx="6636642" cy="2438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85B4D-A7CE-4995-9BD4-2F7DF42AE22A}">
      <dsp:nvSpPr>
        <dsp:cNvPr id="0" name=""/>
        <dsp:cNvSpPr/>
      </dsp:nvSpPr>
      <dsp:spPr>
        <a:xfrm>
          <a:off x="1332" y="526891"/>
          <a:ext cx="4850312" cy="242515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a:t>Embrace different learning styles and motivate more students to revise through a more student friendly approach for the final exams.</a:t>
          </a:r>
        </a:p>
      </dsp:txBody>
      <dsp:txXfrm>
        <a:off x="72362" y="597921"/>
        <a:ext cx="4708252" cy="2283096"/>
      </dsp:txXfrm>
    </dsp:sp>
    <dsp:sp modelId="{0CBFEEDA-9FE3-4F2B-B68C-B3B4C995560F}">
      <dsp:nvSpPr>
        <dsp:cNvPr id="0" name=""/>
        <dsp:cNvSpPr/>
      </dsp:nvSpPr>
      <dsp:spPr>
        <a:xfrm>
          <a:off x="6064223" y="526891"/>
          <a:ext cx="4850312" cy="242515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a:t>Essential question: How can we make students feel less stressed while revising for the exams.</a:t>
          </a:r>
        </a:p>
      </dsp:txBody>
      <dsp:txXfrm>
        <a:off x="6135253" y="597921"/>
        <a:ext cx="4708252" cy="22830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0F70A-F863-485B-9C10-F5E10031DF1D}">
      <dsp:nvSpPr>
        <dsp:cNvPr id="0" name=""/>
        <dsp:cNvSpPr/>
      </dsp:nvSpPr>
      <dsp:spPr>
        <a:xfrm>
          <a:off x="0" y="66855"/>
          <a:ext cx="6900512" cy="17374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4 Cs (Critical thinking, Collaboration, Communication, Creativity)</a:t>
          </a:r>
        </a:p>
      </dsp:txBody>
      <dsp:txXfrm>
        <a:off x="84815" y="151670"/>
        <a:ext cx="6730882" cy="1567820"/>
      </dsp:txXfrm>
    </dsp:sp>
    <dsp:sp modelId="{D5B66EAA-3062-4655-AA76-708C5C9638F9}">
      <dsp:nvSpPr>
        <dsp:cNvPr id="0" name=""/>
        <dsp:cNvSpPr/>
      </dsp:nvSpPr>
      <dsp:spPr>
        <a:xfrm>
          <a:off x="0" y="1899345"/>
          <a:ext cx="6900512" cy="1737450"/>
        </a:xfrm>
        <a:prstGeom prst="roundRect">
          <a:avLst/>
        </a:prstGeom>
        <a:solidFill>
          <a:schemeClr val="accent2">
            <a:hueOff val="-1224775"/>
            <a:satOff val="-5657"/>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Literacy Skills (information , Media, Technology)</a:t>
          </a:r>
        </a:p>
      </dsp:txBody>
      <dsp:txXfrm>
        <a:off x="84815" y="1984160"/>
        <a:ext cx="6730882" cy="1567820"/>
      </dsp:txXfrm>
    </dsp:sp>
    <dsp:sp modelId="{6D07E0B1-715B-43BE-918E-C7B1432A6D2F}">
      <dsp:nvSpPr>
        <dsp:cNvPr id="0" name=""/>
        <dsp:cNvSpPr/>
      </dsp:nvSpPr>
      <dsp:spPr>
        <a:xfrm>
          <a:off x="0" y="3731835"/>
          <a:ext cx="6900512" cy="1737450"/>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Life Skills (Flexibility, Leadership, Initiative, Productivity, Social Skills)</a:t>
          </a:r>
        </a:p>
      </dsp:txBody>
      <dsp:txXfrm>
        <a:off x="84815" y="3816650"/>
        <a:ext cx="6730882" cy="15678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002A8-D57C-4A15-992E-1791CCF82281}">
      <dsp:nvSpPr>
        <dsp:cNvPr id="0" name=""/>
        <dsp:cNvSpPr/>
      </dsp:nvSpPr>
      <dsp:spPr>
        <a:xfrm>
          <a:off x="0" y="4890"/>
          <a:ext cx="6900512" cy="1006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Coursebooks</a:t>
          </a:r>
        </a:p>
      </dsp:txBody>
      <dsp:txXfrm>
        <a:off x="49119" y="54009"/>
        <a:ext cx="6802274" cy="907962"/>
      </dsp:txXfrm>
    </dsp:sp>
    <dsp:sp modelId="{1E3DA33E-9622-4DC5-9AC9-C4B4A81B5F80}">
      <dsp:nvSpPr>
        <dsp:cNvPr id="0" name=""/>
        <dsp:cNvSpPr/>
      </dsp:nvSpPr>
      <dsp:spPr>
        <a:xfrm>
          <a:off x="0" y="1134930"/>
          <a:ext cx="6900512" cy="1006200"/>
        </a:xfrm>
        <a:prstGeom prst="roundRect">
          <a:avLst/>
        </a:prstGeom>
        <a:solidFill>
          <a:schemeClr val="accent2">
            <a:hueOff val="-612388"/>
            <a:satOff val="-2828"/>
            <a:lumOff val="-5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Computer Lab</a:t>
          </a:r>
        </a:p>
      </dsp:txBody>
      <dsp:txXfrm>
        <a:off x="49119" y="1184049"/>
        <a:ext cx="6802274" cy="907962"/>
      </dsp:txXfrm>
    </dsp:sp>
    <dsp:sp modelId="{1E562DDB-F68A-4BB4-A6D9-5C173F3ED906}">
      <dsp:nvSpPr>
        <dsp:cNvPr id="0" name=""/>
        <dsp:cNvSpPr/>
      </dsp:nvSpPr>
      <dsp:spPr>
        <a:xfrm>
          <a:off x="0" y="2264970"/>
          <a:ext cx="6900512" cy="1006200"/>
        </a:xfrm>
        <a:prstGeom prst="roundRect">
          <a:avLst/>
        </a:prstGeom>
        <a:solidFill>
          <a:schemeClr val="accent2">
            <a:hueOff val="-1224775"/>
            <a:satOff val="-5657"/>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School Library</a:t>
          </a:r>
        </a:p>
      </dsp:txBody>
      <dsp:txXfrm>
        <a:off x="49119" y="2314089"/>
        <a:ext cx="6802274" cy="907962"/>
      </dsp:txXfrm>
    </dsp:sp>
    <dsp:sp modelId="{44BC1111-F62B-42A3-869C-C31447B4CF45}">
      <dsp:nvSpPr>
        <dsp:cNvPr id="0" name=""/>
        <dsp:cNvSpPr/>
      </dsp:nvSpPr>
      <dsp:spPr>
        <a:xfrm>
          <a:off x="0" y="3395010"/>
          <a:ext cx="6900512" cy="1006200"/>
        </a:xfrm>
        <a:prstGeom prst="roundRect">
          <a:avLst/>
        </a:prstGeom>
        <a:solidFill>
          <a:schemeClr val="accent2">
            <a:hueOff val="-1837163"/>
            <a:satOff val="-8485"/>
            <a:lumOff val="-17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Maker Space</a:t>
          </a:r>
        </a:p>
      </dsp:txBody>
      <dsp:txXfrm>
        <a:off x="49119" y="3444129"/>
        <a:ext cx="6802274" cy="907962"/>
      </dsp:txXfrm>
    </dsp:sp>
    <dsp:sp modelId="{9CA8B477-CB55-4BDD-9BC3-6D9E3D77A9CD}">
      <dsp:nvSpPr>
        <dsp:cNvPr id="0" name=""/>
        <dsp:cNvSpPr/>
      </dsp:nvSpPr>
      <dsp:spPr>
        <a:xfrm>
          <a:off x="0" y="4525050"/>
          <a:ext cx="6900512" cy="1006200"/>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School Premises </a:t>
          </a:r>
        </a:p>
      </dsp:txBody>
      <dsp:txXfrm>
        <a:off x="49119" y="4574169"/>
        <a:ext cx="6802274" cy="9079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E6C86-C751-439B-A993-20716B575B38}">
      <dsp:nvSpPr>
        <dsp:cNvPr id="0" name=""/>
        <dsp:cNvSpPr/>
      </dsp:nvSpPr>
      <dsp:spPr>
        <a:xfrm>
          <a:off x="0" y="1614"/>
          <a:ext cx="7959143" cy="30094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Student learning outcome</a:t>
          </a:r>
          <a:r>
            <a:rPr lang="el-GR" sz="4000" kern="1200" dirty="0"/>
            <a:t>: </a:t>
          </a:r>
          <a:r>
            <a:rPr lang="en-US" sz="4000" kern="1200" dirty="0"/>
            <a:t>After revising the material taught students provide the correct solution/answer and create an artistic product.</a:t>
          </a:r>
        </a:p>
      </dsp:txBody>
      <dsp:txXfrm>
        <a:off x="146908" y="148522"/>
        <a:ext cx="7665327" cy="2715614"/>
      </dsp:txXfrm>
    </dsp:sp>
    <dsp:sp modelId="{3793B739-E008-4383-8377-FD34542DEDB3}">
      <dsp:nvSpPr>
        <dsp:cNvPr id="0" name=""/>
        <dsp:cNvSpPr/>
      </dsp:nvSpPr>
      <dsp:spPr>
        <a:xfrm>
          <a:off x="0" y="3024249"/>
          <a:ext cx="7959143" cy="3009430"/>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Pre-engagement</a:t>
          </a:r>
          <a:r>
            <a:rPr lang="el-GR" sz="3600" kern="1200" dirty="0"/>
            <a:t>: </a:t>
          </a:r>
          <a:r>
            <a:rPr lang="en-US" sz="2800" kern="1200" dirty="0"/>
            <a:t>Older students create an app which includes different sections for each subject with revision questions/problems. Also they create the QR codes that students use to enter the game. Teachers contribute by giving the questions/problems of their subjects.</a:t>
          </a:r>
        </a:p>
      </dsp:txBody>
      <dsp:txXfrm>
        <a:off x="146908" y="3171157"/>
        <a:ext cx="7665327" cy="27156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A8755-D9B2-43AC-84FD-AAAB1621BB0F}">
      <dsp:nvSpPr>
        <dsp:cNvPr id="0" name=""/>
        <dsp:cNvSpPr/>
      </dsp:nvSpPr>
      <dsp:spPr>
        <a:xfrm>
          <a:off x="0" y="65370"/>
          <a:ext cx="6900512" cy="26465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b="1" kern="1200"/>
            <a:t>The students feel in a questionnaire about the activity and how helpful they found it.</a:t>
          </a:r>
          <a:endParaRPr lang="en-US" sz="3900" kern="1200"/>
        </a:p>
      </dsp:txBody>
      <dsp:txXfrm>
        <a:off x="129193" y="194563"/>
        <a:ext cx="6642126" cy="2388154"/>
      </dsp:txXfrm>
    </dsp:sp>
    <dsp:sp modelId="{7C8933CF-446E-4D99-BFB0-62D8D77645A6}">
      <dsp:nvSpPr>
        <dsp:cNvPr id="0" name=""/>
        <dsp:cNvSpPr/>
      </dsp:nvSpPr>
      <dsp:spPr>
        <a:xfrm>
          <a:off x="0" y="2824230"/>
          <a:ext cx="6900512" cy="2646540"/>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b="1" kern="1200" dirty="0"/>
            <a:t>Things that they would like to be different or change.</a:t>
          </a:r>
          <a:endParaRPr lang="en-US" sz="3900" kern="1200" dirty="0"/>
        </a:p>
      </dsp:txBody>
      <dsp:txXfrm>
        <a:off x="129193" y="2953423"/>
        <a:ext cx="6642126" cy="238815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6/15/2022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1093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42525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8491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9235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1868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8998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2889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3277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6528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858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6/15/2022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417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6/15/2022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88074674"/>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8" r:id="rId7"/>
    <p:sldLayoutId id="2147483739" r:id="rId8"/>
    <p:sldLayoutId id="2147483740" r:id="rId9"/>
    <p:sldLayoutId id="2147483741" r:id="rId10"/>
    <p:sldLayoutId id="2147483743"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Μπλε και κίτρινες βαφές σε υγρό">
            <a:extLst>
              <a:ext uri="{FF2B5EF4-FFF2-40B4-BE49-F238E27FC236}">
                <a16:creationId xmlns:a16="http://schemas.microsoft.com/office/drawing/2014/main" id="{51C2AFD3-157B-C9E5-6915-19A7F0CA291F}"/>
              </a:ext>
            </a:extLst>
          </p:cNvPr>
          <p:cNvPicPr>
            <a:picLocks noChangeAspect="1"/>
          </p:cNvPicPr>
          <p:nvPr/>
        </p:nvPicPr>
        <p:blipFill rotWithShape="1">
          <a:blip r:embed="rId2">
            <a:alphaModFix/>
          </a:blip>
          <a:srcRect t="3309" r="-1" b="12399"/>
          <a:stretch/>
        </p:blipFill>
        <p:spPr>
          <a:xfrm>
            <a:off x="20" y="10"/>
            <a:ext cx="12188931" cy="6857990"/>
          </a:xfrm>
          <a:prstGeom prst="rect">
            <a:avLst/>
          </a:prstGeom>
        </p:spPr>
      </p:pic>
      <p:sp>
        <p:nvSpPr>
          <p:cNvPr id="43" name="Rectangle 42">
            <a:extLst>
              <a:ext uri="{FF2B5EF4-FFF2-40B4-BE49-F238E27FC236}">
                <a16:creationId xmlns:a16="http://schemas.microsoft.com/office/drawing/2014/main" id="{8F51725E-A483-43B2-A6F2-C44F502FE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5668D0C-98A5-9259-6CE2-C814ACD92630}"/>
              </a:ext>
            </a:extLst>
          </p:cNvPr>
          <p:cNvSpPr>
            <a:spLocks noGrp="1"/>
          </p:cNvSpPr>
          <p:nvPr>
            <p:ph type="ctrTitle"/>
          </p:nvPr>
        </p:nvSpPr>
        <p:spPr>
          <a:xfrm>
            <a:off x="1524000" y="1122363"/>
            <a:ext cx="9144000" cy="3063240"/>
          </a:xfrm>
        </p:spPr>
        <p:txBody>
          <a:bodyPr>
            <a:normAutofit/>
          </a:bodyPr>
          <a:lstStyle/>
          <a:p>
            <a:pPr algn="ctr">
              <a:lnSpc>
                <a:spcPct val="90000"/>
              </a:lnSpc>
            </a:pPr>
            <a:r>
              <a:rPr lang="en-US" sz="10000" dirty="0">
                <a:solidFill>
                  <a:schemeClr val="bg1"/>
                </a:solidFill>
              </a:rPr>
              <a:t>Playful Revision</a:t>
            </a:r>
            <a:endParaRPr lang="el-GR" sz="10000" dirty="0">
              <a:solidFill>
                <a:schemeClr val="bg1"/>
              </a:solidFill>
            </a:endParaRPr>
          </a:p>
        </p:txBody>
      </p:sp>
      <p:sp>
        <p:nvSpPr>
          <p:cNvPr id="3" name="Υπότιτλος 2">
            <a:extLst>
              <a:ext uri="{FF2B5EF4-FFF2-40B4-BE49-F238E27FC236}">
                <a16:creationId xmlns:a16="http://schemas.microsoft.com/office/drawing/2014/main" id="{5BE1714C-079D-85CF-F77C-72385A696C04}"/>
              </a:ext>
            </a:extLst>
          </p:cNvPr>
          <p:cNvSpPr>
            <a:spLocks noGrp="1"/>
          </p:cNvSpPr>
          <p:nvPr>
            <p:ph type="subTitle" idx="1"/>
          </p:nvPr>
        </p:nvSpPr>
        <p:spPr>
          <a:xfrm>
            <a:off x="1527048" y="4599432"/>
            <a:ext cx="9144000" cy="1536192"/>
          </a:xfrm>
        </p:spPr>
        <p:txBody>
          <a:bodyPr>
            <a:normAutofit/>
          </a:bodyPr>
          <a:lstStyle/>
          <a:p>
            <a:pPr algn="ctr"/>
            <a:r>
              <a:rPr lang="en-US" sz="3200" b="1">
                <a:solidFill>
                  <a:schemeClr val="bg1"/>
                </a:solidFill>
              </a:rPr>
              <a:t>By Kefalidis Vasilis ,Nikolaou Despina, Pallada Evagelia</a:t>
            </a:r>
            <a:endParaRPr lang="el-GR" sz="3200" b="1">
              <a:solidFill>
                <a:schemeClr val="bg1"/>
              </a:solidFill>
            </a:endParaRPr>
          </a:p>
        </p:txBody>
      </p:sp>
      <p:sp>
        <p:nvSpPr>
          <p:cNvPr id="45"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234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2DB1596-E44E-14FB-0CFA-559BE498F9CF}"/>
              </a:ext>
            </a:extLst>
          </p:cNvPr>
          <p:cNvSpPr>
            <a:spLocks noGrp="1"/>
          </p:cNvSpPr>
          <p:nvPr>
            <p:ph type="title"/>
          </p:nvPr>
        </p:nvSpPr>
        <p:spPr>
          <a:xfrm>
            <a:off x="635000" y="640823"/>
            <a:ext cx="3418659" cy="5583148"/>
          </a:xfrm>
        </p:spPr>
        <p:txBody>
          <a:bodyPr anchor="ctr">
            <a:normAutofit/>
          </a:bodyPr>
          <a:lstStyle/>
          <a:p>
            <a:r>
              <a:rPr lang="en-US" sz="6000"/>
              <a:t>Feedback</a:t>
            </a:r>
            <a:endParaRPr lang="el-GR" sz="60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89476797-D3EC-4A0F-ED8C-31CA66ABC25C}"/>
              </a:ext>
            </a:extLst>
          </p:cNvPr>
          <p:cNvGraphicFramePr>
            <a:graphicFrameLocks noGrp="1"/>
          </p:cNvGraphicFramePr>
          <p:nvPr>
            <p:ph idx="1"/>
            <p:extLst>
              <p:ext uri="{D42A27DB-BD31-4B8C-83A1-F6EECF244321}">
                <p14:modId xmlns:p14="http://schemas.microsoft.com/office/powerpoint/2010/main" val="356855880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9364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9" name="Rectangle 8">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C4554833-80B4-6CDC-550E-3F6A0DA2B8E7}"/>
              </a:ext>
            </a:extLst>
          </p:cNvPr>
          <p:cNvSpPr>
            <a:spLocks noGrp="1"/>
          </p:cNvSpPr>
          <p:nvPr>
            <p:ph type="title"/>
          </p:nvPr>
        </p:nvSpPr>
        <p:spPr>
          <a:xfrm>
            <a:off x="1524000" y="929452"/>
            <a:ext cx="9144000" cy="2526738"/>
          </a:xfrm>
        </p:spPr>
        <p:txBody>
          <a:bodyPr vert="horz" lIns="91440" tIns="45720" rIns="91440" bIns="45720" rtlCol="0" anchor="b">
            <a:normAutofit/>
          </a:bodyPr>
          <a:lstStyle/>
          <a:p>
            <a:pPr algn="ctr"/>
            <a:r>
              <a:rPr lang="en-US" sz="8800">
                <a:solidFill>
                  <a:srgbClr val="FFFFFF"/>
                </a:solidFill>
              </a:rPr>
              <a:t> Thank you</a:t>
            </a:r>
          </a:p>
        </p:txBody>
      </p:sp>
      <p:sp>
        <p:nvSpPr>
          <p:cNvPr id="13" name="Rectangle 6">
            <a:extLst>
              <a:ext uri="{FF2B5EF4-FFF2-40B4-BE49-F238E27FC236}">
                <a16:creationId xmlns:a16="http://schemas.microsoft.com/office/drawing/2014/main" id="{08FD86A2-82CE-48F4-B78A-8B9CA7BA2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783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F364C96-6943-1A77-EAC3-851D5C8C74CF}"/>
              </a:ext>
            </a:extLst>
          </p:cNvPr>
          <p:cNvSpPr>
            <a:spLocks noGrp="1"/>
          </p:cNvSpPr>
          <p:nvPr>
            <p:ph type="title"/>
          </p:nvPr>
        </p:nvSpPr>
        <p:spPr>
          <a:xfrm>
            <a:off x="635000" y="634029"/>
            <a:ext cx="10921640" cy="1314698"/>
          </a:xfrm>
        </p:spPr>
        <p:txBody>
          <a:bodyPr anchor="ctr">
            <a:normAutofit/>
          </a:bodyPr>
          <a:lstStyle/>
          <a:p>
            <a:pPr algn="ctr"/>
            <a:r>
              <a:rPr lang="en-US" sz="7200"/>
              <a:t>Facts</a:t>
            </a:r>
            <a:endParaRPr lang="el-GR" sz="72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259FE244-E0F6-2684-A6F1-DBA9EF203F55}"/>
              </a:ext>
            </a:extLst>
          </p:cNvPr>
          <p:cNvGraphicFramePr>
            <a:graphicFrameLocks noGrp="1"/>
          </p:cNvGraphicFramePr>
          <p:nvPr>
            <p:ph idx="1"/>
            <p:extLst>
              <p:ext uri="{D42A27DB-BD31-4B8C-83A1-F6EECF244321}">
                <p14:modId xmlns:p14="http://schemas.microsoft.com/office/powerpoint/2010/main" val="345613685"/>
              </p:ext>
            </p:extLst>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3980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A00A1F5-6340-C702-731E-E9408E785DDD}"/>
              </a:ext>
            </a:extLst>
          </p:cNvPr>
          <p:cNvSpPr>
            <a:spLocks noGrp="1"/>
          </p:cNvSpPr>
          <p:nvPr>
            <p:ph type="title"/>
          </p:nvPr>
        </p:nvSpPr>
        <p:spPr>
          <a:xfrm>
            <a:off x="635000" y="640823"/>
            <a:ext cx="3418659" cy="5583148"/>
          </a:xfrm>
        </p:spPr>
        <p:txBody>
          <a:bodyPr anchor="ctr">
            <a:normAutofit/>
          </a:bodyPr>
          <a:lstStyle/>
          <a:p>
            <a:r>
              <a:rPr lang="en-US" sz="4700"/>
              <a:t>Standards &amp; Alignment</a:t>
            </a:r>
            <a:endParaRPr lang="el-GR" sz="47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589E2FED-0C10-0F4A-3755-AA999EAE6973}"/>
              </a:ext>
            </a:extLst>
          </p:cNvPr>
          <p:cNvGraphicFramePr>
            <a:graphicFrameLocks noGrp="1"/>
          </p:cNvGraphicFramePr>
          <p:nvPr>
            <p:ph idx="1"/>
            <p:extLst>
              <p:ext uri="{D42A27DB-BD31-4B8C-83A1-F6EECF244321}">
                <p14:modId xmlns:p14="http://schemas.microsoft.com/office/powerpoint/2010/main" val="289610914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64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B30108E-4587-55C8-095C-1E341172E5A7}"/>
              </a:ext>
            </a:extLst>
          </p:cNvPr>
          <p:cNvSpPr>
            <a:spLocks noGrp="1"/>
          </p:cNvSpPr>
          <p:nvPr>
            <p:ph type="title"/>
          </p:nvPr>
        </p:nvSpPr>
        <p:spPr>
          <a:xfrm>
            <a:off x="635000" y="634029"/>
            <a:ext cx="10921640" cy="1314698"/>
          </a:xfrm>
        </p:spPr>
        <p:txBody>
          <a:bodyPr anchor="ctr">
            <a:normAutofit/>
          </a:bodyPr>
          <a:lstStyle/>
          <a:p>
            <a:pPr algn="ctr">
              <a:lnSpc>
                <a:spcPct val="90000"/>
              </a:lnSpc>
            </a:pPr>
            <a:r>
              <a:rPr lang="en-US" sz="6100"/>
              <a:t>Big idea – Essential question</a:t>
            </a:r>
            <a:endParaRPr lang="el-GR" sz="61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C8552F17-75C7-28A7-4040-120F0A4C050E}"/>
              </a:ext>
            </a:extLst>
          </p:cNvPr>
          <p:cNvGraphicFramePr>
            <a:graphicFrameLocks noGrp="1"/>
          </p:cNvGraphicFramePr>
          <p:nvPr>
            <p:ph idx="1"/>
            <p:extLst>
              <p:ext uri="{D42A27DB-BD31-4B8C-83A1-F6EECF244321}">
                <p14:modId xmlns:p14="http://schemas.microsoft.com/office/powerpoint/2010/main" val="1535630769"/>
              </p:ext>
            </p:extLst>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198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82BB14E9-F64E-4543-89B2-A803717A7C91}"/>
              </a:ext>
            </a:extLst>
          </p:cNvPr>
          <p:cNvSpPr>
            <a:spLocks noGrp="1"/>
          </p:cNvSpPr>
          <p:nvPr>
            <p:ph type="title"/>
          </p:nvPr>
        </p:nvSpPr>
        <p:spPr>
          <a:xfrm>
            <a:off x="635001" y="640823"/>
            <a:ext cx="3103194" cy="5583148"/>
          </a:xfrm>
        </p:spPr>
        <p:txBody>
          <a:bodyPr anchor="ctr">
            <a:normAutofit/>
          </a:bodyPr>
          <a:lstStyle/>
          <a:p>
            <a:r>
              <a:rPr lang="en-US">
                <a:solidFill>
                  <a:schemeClr val="bg1"/>
                </a:solidFill>
              </a:rPr>
              <a:t>21</a:t>
            </a:r>
            <a:r>
              <a:rPr lang="en-US" baseline="30000">
                <a:solidFill>
                  <a:schemeClr val="bg1"/>
                </a:solidFill>
              </a:rPr>
              <a:t>st</a:t>
            </a:r>
            <a:r>
              <a:rPr lang="en-US">
                <a:solidFill>
                  <a:schemeClr val="bg1"/>
                </a:solidFill>
              </a:rPr>
              <a:t> Century Skills</a:t>
            </a:r>
            <a:endParaRPr lang="el-GR">
              <a:solidFill>
                <a:schemeClr val="bg1"/>
              </a:solidFill>
            </a:endParaRPr>
          </a:p>
        </p:txBody>
      </p:sp>
      <p:graphicFrame>
        <p:nvGraphicFramePr>
          <p:cNvPr id="5" name="Θέση περιεχομένου 2">
            <a:extLst>
              <a:ext uri="{FF2B5EF4-FFF2-40B4-BE49-F238E27FC236}">
                <a16:creationId xmlns:a16="http://schemas.microsoft.com/office/drawing/2014/main" id="{CE1DEC81-F415-88C5-4BF6-3E48032EE6A6}"/>
              </a:ext>
            </a:extLst>
          </p:cNvPr>
          <p:cNvGraphicFramePr>
            <a:graphicFrameLocks noGrp="1"/>
          </p:cNvGraphicFramePr>
          <p:nvPr>
            <p:ph idx="1"/>
            <p:extLst>
              <p:ext uri="{D42A27DB-BD31-4B8C-83A1-F6EECF244321}">
                <p14:modId xmlns:p14="http://schemas.microsoft.com/office/powerpoint/2010/main" val="358324558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001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548E102-5EE3-4F90-9D40-54059A85ADD2}"/>
              </a:ext>
            </a:extLst>
          </p:cNvPr>
          <p:cNvSpPr>
            <a:spLocks noGrp="1"/>
          </p:cNvSpPr>
          <p:nvPr>
            <p:ph type="title"/>
          </p:nvPr>
        </p:nvSpPr>
        <p:spPr>
          <a:xfrm>
            <a:off x="635000" y="640823"/>
            <a:ext cx="3418659" cy="5583148"/>
          </a:xfrm>
        </p:spPr>
        <p:txBody>
          <a:bodyPr anchor="ctr">
            <a:normAutofit/>
          </a:bodyPr>
          <a:lstStyle/>
          <a:p>
            <a:r>
              <a:rPr lang="en-US" sz="5600"/>
              <a:t>Materials List</a:t>
            </a:r>
            <a:endParaRPr lang="el-GR" sz="56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6D1B0DF4-1ADE-D557-3C5A-6EA5A1F6573C}"/>
              </a:ext>
            </a:extLst>
          </p:cNvPr>
          <p:cNvGraphicFramePr>
            <a:graphicFrameLocks noGrp="1"/>
          </p:cNvGraphicFramePr>
          <p:nvPr>
            <p:ph idx="1"/>
            <p:extLst>
              <p:ext uri="{D42A27DB-BD31-4B8C-83A1-F6EECF244321}">
                <p14:modId xmlns:p14="http://schemas.microsoft.com/office/powerpoint/2010/main" val="353040542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368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CFF8519-B82C-8F0E-7A6F-2C75F4BD050C}"/>
              </a:ext>
            </a:extLst>
          </p:cNvPr>
          <p:cNvSpPr>
            <a:spLocks noGrp="1"/>
          </p:cNvSpPr>
          <p:nvPr>
            <p:ph type="title"/>
          </p:nvPr>
        </p:nvSpPr>
        <p:spPr>
          <a:xfrm>
            <a:off x="635000" y="640823"/>
            <a:ext cx="3418659" cy="5583148"/>
          </a:xfrm>
        </p:spPr>
        <p:txBody>
          <a:bodyPr anchor="ctr">
            <a:normAutofit/>
          </a:bodyPr>
          <a:lstStyle/>
          <a:p>
            <a:pPr>
              <a:lnSpc>
                <a:spcPct val="90000"/>
              </a:lnSpc>
            </a:pPr>
            <a:r>
              <a:rPr lang="en-US" sz="3300"/>
              <a:t>Instructional Delivery</a:t>
            </a:r>
            <a:br>
              <a:rPr lang="en-US" sz="3300"/>
            </a:br>
            <a:r>
              <a:rPr lang="en-US" sz="3300"/>
              <a:t>(Collaborative, self-directed)</a:t>
            </a:r>
            <a:endParaRPr lang="el-GR" sz="33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Θέση περιεχομένου 2">
            <a:extLst>
              <a:ext uri="{FF2B5EF4-FFF2-40B4-BE49-F238E27FC236}">
                <a16:creationId xmlns:a16="http://schemas.microsoft.com/office/drawing/2014/main" id="{48BE742E-7952-0232-C2C4-B3F9BEF783E6}"/>
              </a:ext>
            </a:extLst>
          </p:cNvPr>
          <p:cNvGraphicFramePr>
            <a:graphicFrameLocks noGrp="1"/>
          </p:cNvGraphicFramePr>
          <p:nvPr>
            <p:ph idx="1"/>
            <p:extLst>
              <p:ext uri="{D42A27DB-BD31-4B8C-83A1-F6EECF244321}">
                <p14:modId xmlns:p14="http://schemas.microsoft.com/office/powerpoint/2010/main" val="1360555053"/>
              </p:ext>
            </p:extLst>
          </p:nvPr>
        </p:nvGraphicFramePr>
        <p:xfrm>
          <a:off x="3902299" y="141668"/>
          <a:ext cx="7959143" cy="6035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0160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chemeClr val="accent1"/>
          </a:solidFill>
          <a:ln w="6857" cap="flat">
            <a:noFill/>
            <a:prstDash val="solid"/>
            <a:miter/>
          </a:ln>
        </p:spPr>
        <p:txBody>
          <a:bodyPr wrap="square" rtlCol="0" anchor="ctr">
            <a:noAutofit/>
          </a:bodyPr>
          <a:lstStyle/>
          <a:p>
            <a:endParaRPr lang="en-US"/>
          </a:p>
        </p:txBody>
      </p:sp>
      <p:sp>
        <p:nvSpPr>
          <p:cNvPr id="2" name="Τίτλος 1">
            <a:extLst>
              <a:ext uri="{FF2B5EF4-FFF2-40B4-BE49-F238E27FC236}">
                <a16:creationId xmlns:a16="http://schemas.microsoft.com/office/drawing/2014/main" id="{025FD13F-D982-217A-A49D-D4E34EBD62D0}"/>
              </a:ext>
            </a:extLst>
          </p:cNvPr>
          <p:cNvSpPr>
            <a:spLocks noGrp="1"/>
          </p:cNvSpPr>
          <p:nvPr>
            <p:ph type="title"/>
          </p:nvPr>
        </p:nvSpPr>
        <p:spPr>
          <a:xfrm>
            <a:off x="841248" y="644652"/>
            <a:ext cx="3182112" cy="5568696"/>
          </a:xfrm>
        </p:spPr>
        <p:txBody>
          <a:bodyPr>
            <a:normAutofit/>
          </a:bodyPr>
          <a:lstStyle/>
          <a:p>
            <a:r>
              <a:rPr lang="en-US" sz="6600" dirty="0">
                <a:solidFill>
                  <a:srgbClr val="FFFFFF"/>
                </a:solidFill>
              </a:rPr>
              <a:t>Focal Lesson</a:t>
            </a:r>
            <a:endParaRPr lang="el-GR" sz="6600" dirty="0">
              <a:solidFill>
                <a:srgbClr val="FFFFFF"/>
              </a:solidFill>
            </a:endParaRPr>
          </a:p>
        </p:txBody>
      </p:sp>
      <p:sp>
        <p:nvSpPr>
          <p:cNvPr id="3" name="Θέση περιεχομένου 2">
            <a:extLst>
              <a:ext uri="{FF2B5EF4-FFF2-40B4-BE49-F238E27FC236}">
                <a16:creationId xmlns:a16="http://schemas.microsoft.com/office/drawing/2014/main" id="{514F4019-3A0B-5472-DDBB-309D7F1D8F47}"/>
              </a:ext>
            </a:extLst>
          </p:cNvPr>
          <p:cNvSpPr>
            <a:spLocks noGrp="1"/>
          </p:cNvSpPr>
          <p:nvPr>
            <p:ph idx="1"/>
          </p:nvPr>
        </p:nvSpPr>
        <p:spPr>
          <a:xfrm>
            <a:off x="5139766" y="430306"/>
            <a:ext cx="6210986" cy="5783042"/>
          </a:xfrm>
        </p:spPr>
        <p:txBody>
          <a:bodyPr anchor="ctr">
            <a:noAutofit/>
          </a:bodyPr>
          <a:lstStyle/>
          <a:p>
            <a:pPr>
              <a:lnSpc>
                <a:spcPct val="100000"/>
              </a:lnSpc>
            </a:pPr>
            <a:r>
              <a:rPr lang="en-US" sz="2400" b="1" dirty="0"/>
              <a:t>Students form groups of 5 and each one scans the QR code of the game/app. </a:t>
            </a:r>
          </a:p>
          <a:p>
            <a:pPr>
              <a:lnSpc>
                <a:spcPct val="100000"/>
              </a:lnSpc>
            </a:pPr>
            <a:r>
              <a:rPr lang="en-US" sz="2400" b="1" dirty="0"/>
              <a:t>There are different sections with 5 questions for the different subjects. </a:t>
            </a:r>
          </a:p>
          <a:p>
            <a:pPr>
              <a:lnSpc>
                <a:spcPct val="100000"/>
              </a:lnSpc>
            </a:pPr>
            <a:r>
              <a:rPr lang="en-US" sz="2400" b="1" dirty="0"/>
              <a:t>They try to provide answers/solutions using skills, knowledge or research for each subject section (science, </a:t>
            </a:r>
            <a:r>
              <a:rPr lang="en-US" sz="2400" b="1" dirty="0" err="1"/>
              <a:t>maths</a:t>
            </a:r>
            <a:r>
              <a:rPr lang="en-US" sz="2400" b="1" dirty="0"/>
              <a:t>, computers </a:t>
            </a:r>
            <a:r>
              <a:rPr lang="en-US" sz="2400" b="1" dirty="0" err="1"/>
              <a:t>etc</a:t>
            </a:r>
            <a:r>
              <a:rPr lang="en-US" sz="2400" b="1" dirty="0"/>
              <a:t> ). </a:t>
            </a:r>
          </a:p>
          <a:p>
            <a:pPr>
              <a:lnSpc>
                <a:spcPct val="100000"/>
              </a:lnSpc>
            </a:pPr>
            <a:r>
              <a:rPr lang="en-US" sz="2400" b="1" dirty="0"/>
              <a:t>Only when they provide the correct answer do they move to the next level. </a:t>
            </a:r>
            <a:endParaRPr lang="el-GR" sz="2400" b="1" dirty="0"/>
          </a:p>
        </p:txBody>
      </p:sp>
    </p:spTree>
    <p:extLst>
      <p:ext uri="{BB962C8B-B14F-4D97-AF65-F5344CB8AC3E}">
        <p14:creationId xmlns:p14="http://schemas.microsoft.com/office/powerpoint/2010/main" val="378840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chemeClr val="accent1"/>
          </a:solidFill>
          <a:ln w="6857" cap="flat">
            <a:noFill/>
            <a:prstDash val="solid"/>
            <a:miter/>
          </a:ln>
        </p:spPr>
        <p:txBody>
          <a:bodyPr wrap="square" rtlCol="0" anchor="ctr">
            <a:noAutofit/>
          </a:bodyPr>
          <a:lstStyle/>
          <a:p>
            <a:endParaRPr lang="en-US"/>
          </a:p>
        </p:txBody>
      </p:sp>
      <p:sp>
        <p:nvSpPr>
          <p:cNvPr id="2" name="Τίτλος 1">
            <a:extLst>
              <a:ext uri="{FF2B5EF4-FFF2-40B4-BE49-F238E27FC236}">
                <a16:creationId xmlns:a16="http://schemas.microsoft.com/office/drawing/2014/main" id="{8002D0BC-1103-CB37-C427-30664CCACDEA}"/>
              </a:ext>
            </a:extLst>
          </p:cNvPr>
          <p:cNvSpPr>
            <a:spLocks noGrp="1"/>
          </p:cNvSpPr>
          <p:nvPr>
            <p:ph type="title"/>
          </p:nvPr>
        </p:nvSpPr>
        <p:spPr>
          <a:xfrm>
            <a:off x="841248" y="644652"/>
            <a:ext cx="3182112" cy="5568696"/>
          </a:xfrm>
        </p:spPr>
        <p:txBody>
          <a:bodyPr>
            <a:normAutofit/>
          </a:bodyPr>
          <a:lstStyle/>
          <a:p>
            <a:r>
              <a:rPr lang="en-US" sz="6600" dirty="0">
                <a:solidFill>
                  <a:srgbClr val="FFFFFF"/>
                </a:solidFill>
              </a:rPr>
              <a:t>Focal Lesson</a:t>
            </a:r>
            <a:endParaRPr lang="el-GR" sz="6600" dirty="0">
              <a:solidFill>
                <a:srgbClr val="FFFFFF"/>
              </a:solidFill>
            </a:endParaRPr>
          </a:p>
        </p:txBody>
      </p:sp>
      <p:sp>
        <p:nvSpPr>
          <p:cNvPr id="3" name="Θέση περιεχομένου 2">
            <a:extLst>
              <a:ext uri="{FF2B5EF4-FFF2-40B4-BE49-F238E27FC236}">
                <a16:creationId xmlns:a16="http://schemas.microsoft.com/office/drawing/2014/main" id="{FF056237-F244-CF6F-E1DB-6A228A99ED99}"/>
              </a:ext>
            </a:extLst>
          </p:cNvPr>
          <p:cNvSpPr>
            <a:spLocks noGrp="1"/>
          </p:cNvSpPr>
          <p:nvPr>
            <p:ph idx="1"/>
          </p:nvPr>
        </p:nvSpPr>
        <p:spPr>
          <a:xfrm>
            <a:off x="5494350" y="644652"/>
            <a:ext cx="5856401" cy="5568696"/>
          </a:xfrm>
        </p:spPr>
        <p:txBody>
          <a:bodyPr anchor="ctr">
            <a:noAutofit/>
          </a:bodyPr>
          <a:lstStyle/>
          <a:p>
            <a:pPr marL="0" indent="0">
              <a:buNone/>
            </a:pPr>
            <a:r>
              <a:rPr lang="en-US" sz="2400" b="1" dirty="0"/>
              <a:t>After completing each section successfully, they get an alphabet letter so they can form the name of a painter, scientist or a famous person. Based on that they create a piece of art (group decision)  using artistic techniques that they have learned throughout the year. They give their final product to the teacher and then present it to the assembly and vote for the most creative and artistic one.</a:t>
            </a:r>
            <a:endParaRPr lang="el-GR" sz="2400" b="1" dirty="0"/>
          </a:p>
        </p:txBody>
      </p:sp>
    </p:spTree>
    <p:extLst>
      <p:ext uri="{BB962C8B-B14F-4D97-AF65-F5344CB8AC3E}">
        <p14:creationId xmlns:p14="http://schemas.microsoft.com/office/powerpoint/2010/main" val="3400814379"/>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146</TotalTime>
  <Words>449</Words>
  <Application>Microsoft Office PowerPoint</Application>
  <PresentationFormat>Ευρεία οθόνη</PresentationFormat>
  <Paragraphs>39</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Modern Love</vt:lpstr>
      <vt:lpstr>The Hand</vt:lpstr>
      <vt:lpstr>SketchyVTI</vt:lpstr>
      <vt:lpstr>Playful Revision</vt:lpstr>
      <vt:lpstr>Facts</vt:lpstr>
      <vt:lpstr>Standards &amp; Alignment</vt:lpstr>
      <vt:lpstr>Big idea – Essential question</vt:lpstr>
      <vt:lpstr>21st Century Skills</vt:lpstr>
      <vt:lpstr>Materials List</vt:lpstr>
      <vt:lpstr>Instructional Delivery (Collaborative, self-directed)</vt:lpstr>
      <vt:lpstr>Focal Lesson</vt:lpstr>
      <vt:lpstr>Focal Lesson</vt:lpstr>
      <vt:lpstr>Feedback</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Playful Revision</dc:title>
  <dc:creator>Βασιλειος Κεφαλίδης</dc:creator>
  <cp:lastModifiedBy>malama sidiropoulou</cp:lastModifiedBy>
  <cp:revision>10</cp:revision>
  <dcterms:created xsi:type="dcterms:W3CDTF">2022-05-06T07:46:48Z</dcterms:created>
  <dcterms:modified xsi:type="dcterms:W3CDTF">2022-06-15T09:16:18Z</dcterms:modified>
</cp:coreProperties>
</file>